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b="def" i="def"/>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b="def" i="def"/>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b="def" i="def"/>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amp; Subtitle">
    <p:spTree>
      <p:nvGrpSpPr>
        <p:cNvPr id="1" name=""/>
        <p:cNvGrpSpPr/>
        <p:nvPr/>
      </p:nvGrpSpPr>
      <p:grpSpPr>
        <a:xfrm>
          <a:off x="0" y="0"/>
          <a:ext cx="0" cy="0"/>
          <a:chOff x="0" y="0"/>
          <a:chExt cx="0" cy="0"/>
        </a:xfrm>
      </p:grpSpPr>
      <p:sp>
        <p:nvSpPr>
          <p:cNvPr id="11" name="Title Text"/>
          <p:cNvSpPr txBox="1"/>
          <p:nvPr>
            <p:ph type="title"/>
          </p:nvPr>
        </p:nvSpPr>
        <p:spPr>
          <a:xfrm>
            <a:off x="1270000" y="1638300"/>
            <a:ext cx="10464800" cy="3302000"/>
          </a:xfrm>
          <a:prstGeom prst="rect">
            <a:avLst/>
          </a:prstGeom>
        </p:spPr>
        <p:txBody>
          <a:bodyPr anchor="b"/>
          <a:lstStyle/>
          <a:p>
            <a:pPr/>
            <a:r>
              <a:t>Title Text</a:t>
            </a:r>
          </a:p>
        </p:txBody>
      </p:sp>
      <p:sp>
        <p:nvSpPr>
          <p:cNvPr id="12" name="Body Level One…"/>
          <p:cNvSpPr txBox="1"/>
          <p:nvPr>
            <p:ph type="body" sz="quarter" idx="1"/>
          </p:nvPr>
        </p:nvSpPr>
        <p:spPr>
          <a:xfrm>
            <a:off x="1270000" y="50419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lvl1pPr>
              <a:defRPr>
                <a:latin typeface="Helvetica Neue Thin"/>
                <a:ea typeface="Helvetica Neue Thin"/>
                <a:cs typeface="Helvetica Neue Thin"/>
                <a:sym typeface="Helvetica Neue Thin"/>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93" name="–Johnny Appleseed"/>
          <p:cNvSpPr txBox="1"/>
          <p:nvPr>
            <p:ph type="body" sz="quarter" idx="13"/>
          </p:nvPr>
        </p:nvSpPr>
        <p:spPr>
          <a:xfrm>
            <a:off x="1270000" y="6362700"/>
            <a:ext cx="10464800" cy="461366"/>
          </a:xfrm>
          <a:prstGeom prst="rect">
            <a:avLst/>
          </a:prstGeom>
        </p:spPr>
        <p:txBody>
          <a:bodyPr anchor="t">
            <a:spAutoFit/>
          </a:bodyPr>
          <a:lstStyle>
            <a:lvl1pPr marL="0" indent="0" algn="ctr">
              <a:spcBef>
                <a:spcPts val="0"/>
              </a:spcBef>
              <a:buSzTx/>
              <a:buNone/>
              <a:defRPr i="1" sz="2400"/>
            </a:lvl1pPr>
          </a:lstStyle>
          <a:p>
            <a:pPr/>
            <a:r>
              <a:t>–Johnny Appleseed</a:t>
            </a:r>
          </a:p>
        </p:txBody>
      </p:sp>
      <p:sp>
        <p:nvSpPr>
          <p:cNvPr id="94" name="“Type a quote here.”"/>
          <p:cNvSpPr txBox="1"/>
          <p:nvPr>
            <p:ph type="body" sz="quarter" idx="14"/>
          </p:nvPr>
        </p:nvSpPr>
        <p:spPr>
          <a:xfrm>
            <a:off x="1270000" y="4267112"/>
            <a:ext cx="10464800" cy="609776"/>
          </a:xfrm>
          <a:prstGeom prst="rect">
            <a:avLst/>
          </a:prstGeom>
        </p:spPr>
        <p:txBody>
          <a:bodyPr>
            <a:spAutoFit/>
          </a:bodyPr>
          <a:lstStyle>
            <a:lvl1pPr marL="0" indent="0" algn="ctr">
              <a:spcBef>
                <a:spcPts val="0"/>
              </a:spcBef>
              <a:buSzTx/>
              <a:buNone/>
              <a:defRPr sz="3400">
                <a:latin typeface="+mn-lt"/>
                <a:ea typeface="+mn-ea"/>
                <a:cs typeface="+mn-cs"/>
                <a:sym typeface="Helvetica Neue Medium"/>
              </a:defRPr>
            </a:lvl1pPr>
          </a:lstStyle>
          <a:p>
            <a:pPr/>
            <a:r>
              <a:t>“Type a quote here.” </a:t>
            </a:r>
          </a:p>
        </p:txBody>
      </p:sp>
      <p:sp>
        <p:nvSpPr>
          <p:cNvPr id="9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02" name="Image"/>
          <p:cNvSpPr/>
          <p:nvPr>
            <p:ph type="pic" idx="13"/>
          </p:nvPr>
        </p:nvSpPr>
        <p:spPr>
          <a:xfrm>
            <a:off x="-949853" y="0"/>
            <a:ext cx="14904506" cy="9944100"/>
          </a:xfrm>
          <a:prstGeom prst="rect">
            <a:avLst/>
          </a:prstGeom>
        </p:spPr>
        <p:txBody>
          <a:bodyPr lIns="91439" tIns="45719" rIns="91439" bIns="45719" anchor="t">
            <a:noAutofit/>
          </a:bodyPr>
          <a:lstStyle/>
          <a:p>
            <a:pPr/>
          </a:p>
        </p:txBody>
      </p:sp>
      <p:sp>
        <p:nvSpPr>
          <p:cNvPr id="10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1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Horizontal">
    <p:spTree>
      <p:nvGrpSpPr>
        <p:cNvPr id="1" name=""/>
        <p:cNvGrpSpPr/>
        <p:nvPr/>
      </p:nvGrpSpPr>
      <p:grpSpPr>
        <a:xfrm>
          <a:off x="0" y="0"/>
          <a:ext cx="0" cy="0"/>
          <a:chOff x="0" y="0"/>
          <a:chExt cx="0" cy="0"/>
        </a:xfrm>
      </p:grpSpPr>
      <p:sp>
        <p:nvSpPr>
          <p:cNvPr id="20" name="Image"/>
          <p:cNvSpPr/>
          <p:nvPr>
            <p:ph type="pic" idx="13"/>
          </p:nvPr>
        </p:nvSpPr>
        <p:spPr>
          <a:xfrm>
            <a:off x="1622088" y="289099"/>
            <a:ext cx="9753603" cy="6505789"/>
          </a:xfrm>
          <a:prstGeom prst="rect">
            <a:avLst/>
          </a:prstGeom>
        </p:spPr>
        <p:txBody>
          <a:bodyPr lIns="91439" tIns="45719" rIns="91439" bIns="45719" anchor="t">
            <a:noAutofit/>
          </a:bodyPr>
          <a:lstStyle/>
          <a:p>
            <a:pPr/>
          </a:p>
        </p:txBody>
      </p:sp>
      <p:sp>
        <p:nvSpPr>
          <p:cNvPr id="21" name="Title Text"/>
          <p:cNvSpPr txBox="1"/>
          <p:nvPr>
            <p:ph type="title"/>
          </p:nvPr>
        </p:nvSpPr>
        <p:spPr>
          <a:xfrm>
            <a:off x="1270000" y="6718300"/>
            <a:ext cx="10464800" cy="1422400"/>
          </a:xfrm>
          <a:prstGeom prst="rect">
            <a:avLst/>
          </a:prstGeom>
        </p:spPr>
        <p:txBody>
          <a:bodyPr anchor="b"/>
          <a:lstStyle/>
          <a:p>
            <a:pPr/>
            <a:r>
              <a:t>Title Text</a:t>
            </a:r>
          </a:p>
        </p:txBody>
      </p:sp>
      <p:sp>
        <p:nvSpPr>
          <p:cNvPr id="22" name="Body Level One…"/>
          <p:cNvSpPr txBox="1"/>
          <p:nvPr>
            <p:ph type="body" sz="quarter" idx="1"/>
          </p:nvPr>
        </p:nvSpPr>
        <p:spPr>
          <a:xfrm>
            <a:off x="1270000" y="81534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Centre">
    <p:spTree>
      <p:nvGrpSpPr>
        <p:cNvPr id="1" name=""/>
        <p:cNvGrpSpPr/>
        <p:nvPr/>
      </p:nvGrpSpPr>
      <p:grpSpPr>
        <a:xfrm>
          <a:off x="0" y="0"/>
          <a:ext cx="0" cy="0"/>
          <a:chOff x="0" y="0"/>
          <a:chExt cx="0" cy="0"/>
        </a:xfrm>
      </p:grpSpPr>
      <p:sp>
        <p:nvSpPr>
          <p:cNvPr id="30" name="Title Text"/>
          <p:cNvSpPr txBox="1"/>
          <p:nvPr>
            <p:ph type="title"/>
          </p:nvPr>
        </p:nvSpPr>
        <p:spPr>
          <a:xfrm>
            <a:off x="1270000" y="3225800"/>
            <a:ext cx="10464800" cy="3302000"/>
          </a:xfrm>
          <a:prstGeom prst="rect">
            <a:avLst/>
          </a:prstGeom>
        </p:spPr>
        <p:txBody>
          <a:bodyPr/>
          <a:lstStyle/>
          <a:p>
            <a:pPr/>
            <a:r>
              <a:t>Title Text</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Vertical">
    <p:spTree>
      <p:nvGrpSpPr>
        <p:cNvPr id="1" name=""/>
        <p:cNvGrpSpPr/>
        <p:nvPr/>
      </p:nvGrpSpPr>
      <p:grpSpPr>
        <a:xfrm>
          <a:off x="0" y="0"/>
          <a:ext cx="0" cy="0"/>
          <a:chOff x="0" y="0"/>
          <a:chExt cx="0" cy="0"/>
        </a:xfrm>
      </p:grpSpPr>
      <p:sp>
        <p:nvSpPr>
          <p:cNvPr id="38" name="Image"/>
          <p:cNvSpPr/>
          <p:nvPr>
            <p:ph type="pic" idx="13"/>
          </p:nvPr>
        </p:nvSpPr>
        <p:spPr>
          <a:xfrm>
            <a:off x="2263775" y="613833"/>
            <a:ext cx="12401550" cy="8267701"/>
          </a:xfrm>
          <a:prstGeom prst="rect">
            <a:avLst/>
          </a:prstGeom>
        </p:spPr>
        <p:txBody>
          <a:bodyPr lIns="91439" tIns="45719" rIns="91439" bIns="45719" anchor="t">
            <a:noAutofit/>
          </a:bodyPr>
          <a:lstStyle/>
          <a:p>
            <a:pPr/>
          </a:p>
        </p:txBody>
      </p:sp>
      <p:sp>
        <p:nvSpPr>
          <p:cNvPr id="39" name="Title Text"/>
          <p:cNvSpPr txBox="1"/>
          <p:nvPr>
            <p:ph type="title"/>
          </p:nvPr>
        </p:nvSpPr>
        <p:spPr>
          <a:xfrm>
            <a:off x="952500" y="635000"/>
            <a:ext cx="5334000" cy="3987800"/>
          </a:xfrm>
          <a:prstGeom prst="rect">
            <a:avLst/>
          </a:prstGeom>
        </p:spPr>
        <p:txBody>
          <a:bodyPr anchor="b"/>
          <a:lstStyle>
            <a:lvl1pPr>
              <a:defRPr sz="6000"/>
            </a:lvl1pPr>
          </a:lstStyle>
          <a:p>
            <a:pPr/>
            <a:r>
              <a:t>Title Text</a:t>
            </a:r>
          </a:p>
        </p:txBody>
      </p:sp>
      <p:sp>
        <p:nvSpPr>
          <p:cNvPr id="40" name="Body Level One…"/>
          <p:cNvSpPr txBox="1"/>
          <p:nvPr>
            <p:ph type="body" sz="quarter" idx="1"/>
          </p:nvPr>
        </p:nvSpPr>
        <p:spPr>
          <a:xfrm>
            <a:off x="952500" y="4724400"/>
            <a:ext cx="5334000" cy="41148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Top">
    <p:spTree>
      <p:nvGrpSpPr>
        <p:cNvPr id="1" name=""/>
        <p:cNvGrpSpPr/>
        <p:nvPr/>
      </p:nvGrpSpPr>
      <p:grpSpPr>
        <a:xfrm>
          <a:off x="0" y="0"/>
          <a:ext cx="0" cy="0"/>
          <a:chOff x="0" y="0"/>
          <a:chExt cx="0" cy="0"/>
        </a:xfrm>
      </p:grpSpPr>
      <p:sp>
        <p:nvSpPr>
          <p:cNvPr id="48" name="Title Text"/>
          <p:cNvSpPr txBox="1"/>
          <p:nvPr>
            <p:ph type="title"/>
          </p:nvPr>
        </p:nvSpPr>
        <p:spPr>
          <a:prstGeom prst="rect">
            <a:avLst/>
          </a:prstGeom>
        </p:spPr>
        <p:txBody>
          <a:bodyPr/>
          <a:lstStyle/>
          <a:p>
            <a:pPr/>
            <a:r>
              <a:t>Title Text</a:t>
            </a:r>
          </a:p>
        </p:txBody>
      </p:sp>
      <p:sp>
        <p:nvSpPr>
          <p:cNvPr id="4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56" name="Title Text"/>
          <p:cNvSpPr txBox="1"/>
          <p:nvPr>
            <p:ph type="title"/>
          </p:nvPr>
        </p:nvSpPr>
        <p:spPr>
          <a:prstGeom prst="rect">
            <a:avLst/>
          </a:prstGeom>
        </p:spPr>
        <p:txBody>
          <a:bodyPr/>
          <a:lstStyle/>
          <a:p>
            <a:pPr/>
            <a:r>
              <a:t>Title Text</a:t>
            </a:r>
          </a:p>
        </p:txBody>
      </p:sp>
      <p:sp>
        <p:nvSpPr>
          <p:cNvPr id="57"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5" name="Image"/>
          <p:cNvSpPr/>
          <p:nvPr>
            <p:ph type="pic" idx="13"/>
          </p:nvPr>
        </p:nvSpPr>
        <p:spPr>
          <a:xfrm>
            <a:off x="4086225" y="2586566"/>
            <a:ext cx="9429750" cy="6286501"/>
          </a:xfrm>
          <a:prstGeom prst="rect">
            <a:avLst/>
          </a:prstGeom>
        </p:spPr>
        <p:txBody>
          <a:bodyPr lIns="91439" tIns="45719" rIns="91439" bIns="45719" anchor="t">
            <a:noAutofit/>
          </a:bodyPr>
          <a:lstStyle/>
          <a:p>
            <a:pPr/>
          </a:p>
        </p:txBody>
      </p:sp>
      <p:sp>
        <p:nvSpPr>
          <p:cNvPr id="66" name="Title Text"/>
          <p:cNvSpPr txBox="1"/>
          <p:nvPr>
            <p:ph type="title"/>
          </p:nvPr>
        </p:nvSpPr>
        <p:spPr>
          <a:prstGeom prst="rect">
            <a:avLst/>
          </a:prstGeom>
        </p:spPr>
        <p:txBody>
          <a:bodyPr/>
          <a:lstStyle/>
          <a:p>
            <a:pPr/>
            <a:r>
              <a:t>Title Text</a:t>
            </a:r>
          </a:p>
        </p:txBody>
      </p:sp>
      <p:sp>
        <p:nvSpPr>
          <p:cNvPr id="67" name="Body Level One…"/>
          <p:cNvSpPr txBox="1"/>
          <p:nvPr>
            <p:ph type="body" sz="half" idx="1"/>
          </p:nvPr>
        </p:nvSpPr>
        <p:spPr>
          <a:xfrm>
            <a:off x="952500" y="25908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pPr/>
            <a:r>
              <a:t>Body Level One</a:t>
            </a:r>
          </a:p>
          <a:p>
            <a:pPr lvl="1"/>
            <a:r>
              <a:t>Body Level Two</a:t>
            </a:r>
          </a:p>
          <a:p>
            <a:pPr lvl="2"/>
            <a:r>
              <a:t>Body Level Three</a:t>
            </a:r>
          </a:p>
          <a:p>
            <a:pPr lvl="3"/>
            <a:r>
              <a:t>Body Level Four</a:t>
            </a:r>
          </a:p>
          <a:p>
            <a:pPr lvl="4"/>
            <a:r>
              <a:t>Body Level Five</a:t>
            </a:r>
          </a:p>
        </p:txBody>
      </p:sp>
      <p:sp>
        <p:nvSpPr>
          <p:cNvPr id="68" name="Slide Number"/>
          <p:cNvSpPr txBox="1"/>
          <p:nvPr>
            <p:ph type="sldNum" sz="quarter" idx="2"/>
          </p:nvPr>
        </p:nvSpPr>
        <p:spPr>
          <a:xfrm>
            <a:off x="6328884" y="9296400"/>
            <a:ext cx="340259" cy="342900"/>
          </a:xfrm>
          <a:prstGeom prst="rect">
            <a:avLst/>
          </a:prstGeom>
        </p:spPr>
        <p:txBody>
          <a:bodyPr/>
          <a:lstStyle>
            <a:lvl1pPr>
              <a:defRPr>
                <a:latin typeface="Helvetica Light"/>
                <a:ea typeface="Helvetica Light"/>
                <a:cs typeface="Helvetica Light"/>
                <a:sym typeface="Helvetica Light"/>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75" name="Body Level One…"/>
          <p:cNvSpPr txBox="1"/>
          <p:nvPr>
            <p:ph type="body" idx="1"/>
          </p:nvPr>
        </p:nvSpPr>
        <p:spPr>
          <a:xfrm>
            <a:off x="952500" y="1270000"/>
            <a:ext cx="11099800" cy="72136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83" name="Image"/>
          <p:cNvSpPr/>
          <p:nvPr>
            <p:ph type="pic" sz="quarter" idx="13"/>
          </p:nvPr>
        </p:nvSpPr>
        <p:spPr>
          <a:xfrm>
            <a:off x="6680200" y="5029200"/>
            <a:ext cx="6054748" cy="4038600"/>
          </a:xfrm>
          <a:prstGeom prst="rect">
            <a:avLst/>
          </a:prstGeom>
        </p:spPr>
        <p:txBody>
          <a:bodyPr lIns="91439" tIns="45719" rIns="91439" bIns="45719" anchor="t">
            <a:noAutofit/>
          </a:bodyPr>
          <a:lstStyle/>
          <a:p>
            <a:pPr/>
          </a:p>
        </p:txBody>
      </p:sp>
      <p:sp>
        <p:nvSpPr>
          <p:cNvPr id="84" name="Image"/>
          <p:cNvSpPr/>
          <p:nvPr>
            <p:ph type="pic" sz="quarter" idx="14"/>
          </p:nvPr>
        </p:nvSpPr>
        <p:spPr>
          <a:xfrm>
            <a:off x="6502400" y="889000"/>
            <a:ext cx="5867400" cy="3911601"/>
          </a:xfrm>
          <a:prstGeom prst="rect">
            <a:avLst/>
          </a:prstGeom>
        </p:spPr>
        <p:txBody>
          <a:bodyPr lIns="91439" tIns="45719" rIns="91439" bIns="45719" anchor="t">
            <a:noAutofit/>
          </a:bodyPr>
          <a:lstStyle/>
          <a:p>
            <a:pPr/>
          </a:p>
        </p:txBody>
      </p:sp>
      <p:sp>
        <p:nvSpPr>
          <p:cNvPr id="85" name="Image"/>
          <p:cNvSpPr/>
          <p:nvPr>
            <p:ph type="pic" idx="15"/>
          </p:nvPr>
        </p:nvSpPr>
        <p:spPr>
          <a:xfrm>
            <a:off x="-2374900" y="889000"/>
            <a:ext cx="11982450" cy="7988300"/>
          </a:xfrm>
          <a:prstGeom prst="rect">
            <a:avLst/>
          </a:prstGeom>
        </p:spPr>
        <p:txBody>
          <a:bodyPr lIns="91439" tIns="45719" rIns="91439" bIns="45719" anchor="t">
            <a:noAutofit/>
          </a:bodyPr>
          <a:lstStyle/>
          <a:p>
            <a:pPr/>
          </a:p>
        </p:txBody>
      </p:sp>
      <p:sp>
        <p:nvSpPr>
          <p:cNvPr id="8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Body Level One…"/>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defRPr b="0" sz="1600">
                <a:latin typeface="Helvetica Neue Light"/>
                <a:ea typeface="Helvetica Neue Light"/>
                <a:cs typeface="Helvetica Neue Light"/>
                <a:sym typeface="Helvetica Neue Light"/>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1pPr>
      <a:lvl2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2pPr>
      <a:lvl3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3pPr>
      <a:lvl4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4pPr>
      <a:lvl5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5pPr>
      <a:lvl6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6pPr>
      <a:lvl7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7pPr>
      <a:lvl8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8pPr>
      <a:lvl9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9pPr>
    </p:titleStyle>
    <p:bodyStyle>
      <a:lvl1pPr marL="444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1pPr>
      <a:lvl2pPr marL="889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2pPr>
      <a:lvl3pPr marL="1333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3pPr>
      <a:lvl4pPr marL="1778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4pPr>
      <a:lvl5pPr marL="2222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5pPr>
      <a:lvl6pPr marL="2667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6pPr>
      <a:lvl7pPr marL="3111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7pPr>
      <a:lvl8pPr marL="3556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8pPr>
      <a:lvl9pPr marL="4000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9pPr>
    </p:bodyStyle>
    <p:otherStyle>
      <a:lvl1pPr marL="0" marR="0" indent="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1pPr>
      <a:lvl2pPr marL="0" marR="0" indent="2286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2pPr>
      <a:lvl3pPr marL="0" marR="0" indent="4572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3pPr>
      <a:lvl4pPr marL="0" marR="0" indent="6858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4pPr>
      <a:lvl5pPr marL="0" marR="0" indent="9144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5pPr>
      <a:lvl6pPr marL="0" marR="0" indent="11430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6pPr>
      <a:lvl7pPr marL="0" marR="0" indent="13716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7pPr>
      <a:lvl8pPr marL="0" marR="0" indent="16002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8pPr>
      <a:lvl9pPr marL="0" marR="0" indent="18288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tif"/></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A bite size template"/>
          <p:cNvSpPr txBox="1"/>
          <p:nvPr>
            <p:ph type="ctrTitle"/>
          </p:nvPr>
        </p:nvSpPr>
        <p:spPr>
          <a:prstGeom prst="rect">
            <a:avLst/>
          </a:prstGeom>
        </p:spPr>
        <p:txBody>
          <a:bodyPr/>
          <a:lstStyle/>
          <a:p>
            <a:pPr/>
            <a:r>
              <a:t>A bite size template</a:t>
            </a:r>
          </a:p>
        </p:txBody>
      </p:sp>
      <p:sp>
        <p:nvSpPr>
          <p:cNvPr id="120" name="Lars Rönnbäck"/>
          <p:cNvSpPr txBox="1"/>
          <p:nvPr>
            <p:ph type="subTitle" sz="quarter" idx="1"/>
          </p:nvPr>
        </p:nvSpPr>
        <p:spPr>
          <a:prstGeom prst="rect">
            <a:avLst/>
          </a:prstGeom>
        </p:spPr>
        <p:txBody>
          <a:bodyPr/>
          <a:lstStyle/>
          <a:p>
            <a:pPr/>
            <a:r>
              <a:t>Lars Rönnbäck</a:t>
            </a:r>
          </a:p>
        </p:txBody>
      </p:sp>
      <p:sp>
        <p:nvSpPr>
          <p:cNvPr id="121" name="A title page with your name, additional company info, how to reach you, and other relevant information about you (not your topic)."/>
          <p:cNvSpPr txBox="1"/>
          <p:nvPr/>
        </p:nvSpPr>
        <p:spPr>
          <a:xfrm>
            <a:off x="2648096" y="7458668"/>
            <a:ext cx="7708608" cy="119766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a:solidFill>
                  <a:schemeClr val="accent6"/>
                </a:solidFill>
              </a:defRPr>
            </a:lvl1pPr>
          </a:lstStyle>
          <a:p>
            <a:pPr/>
            <a:r>
              <a:t>A title page with your name, additional company info, how to reach you, and other relevant information about you (not your topic).</a:t>
            </a:r>
          </a:p>
        </p:txBody>
      </p:sp>
      <p:sp>
        <p:nvSpPr>
          <p:cNvPr id="122" name="GUIDELINES IN PINK!…"/>
          <p:cNvSpPr txBox="1"/>
          <p:nvPr/>
        </p:nvSpPr>
        <p:spPr>
          <a:xfrm>
            <a:off x="2648096" y="1082248"/>
            <a:ext cx="7708608" cy="82936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defRPr>
                <a:solidFill>
                  <a:schemeClr val="accent6"/>
                </a:solidFill>
              </a:defRPr>
            </a:pPr>
            <a:r>
              <a:t>GUIDELINES IN PINK!</a:t>
            </a:r>
          </a:p>
          <a:p>
            <a:pPr>
              <a:defRPr>
                <a:solidFill>
                  <a:schemeClr val="accent6"/>
                </a:solidFill>
              </a:defRPr>
            </a:pPr>
            <a:r>
              <a:t>(remove before professional use)</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4" name="– Lars Rönnbäck"/>
          <p:cNvSpPr txBox="1"/>
          <p:nvPr>
            <p:ph type="body" idx="13"/>
          </p:nvPr>
        </p:nvSpPr>
        <p:spPr>
          <a:xfrm>
            <a:off x="1270000" y="5346700"/>
            <a:ext cx="10464800" cy="461366"/>
          </a:xfrm>
          <a:prstGeom prst="rect">
            <a:avLst/>
          </a:prstGeom>
        </p:spPr>
        <p:txBody>
          <a:bodyPr/>
          <a:lstStyle>
            <a:lvl1pPr algn="r"/>
          </a:lstStyle>
          <a:p>
            <a:pPr/>
            <a:r>
              <a:t>– Lars Rönnbäck</a:t>
            </a:r>
          </a:p>
        </p:txBody>
      </p:sp>
      <p:sp>
        <p:nvSpPr>
          <p:cNvPr id="125" name="“You can really only get one sentence across to your audience in five minutes.”"/>
          <p:cNvSpPr txBox="1"/>
          <p:nvPr>
            <p:ph type="body" idx="14"/>
          </p:nvPr>
        </p:nvSpPr>
        <p:spPr>
          <a:xfrm>
            <a:off x="1528067" y="4006762"/>
            <a:ext cx="10464801" cy="1130476"/>
          </a:xfrm>
          <a:prstGeom prst="rect">
            <a:avLst/>
          </a:prstGeom>
        </p:spPr>
        <p:txBody>
          <a:bodyPr/>
          <a:lstStyle/>
          <a:p>
            <a:pPr/>
            <a:r>
              <a:t>“You can really only get one sentence across to your audience in five minutes.” </a:t>
            </a:r>
          </a:p>
        </p:txBody>
      </p:sp>
      <p:sp>
        <p:nvSpPr>
          <p:cNvPr id="126" name="A one sentence summary which embodies what you are trying to get across to your audience. Think elevator pitch on steroids."/>
          <p:cNvSpPr txBox="1"/>
          <p:nvPr/>
        </p:nvSpPr>
        <p:spPr>
          <a:xfrm>
            <a:off x="2648096" y="7458668"/>
            <a:ext cx="7708608" cy="119766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a:solidFill>
                  <a:schemeClr val="accent6"/>
                </a:solidFill>
              </a:defRPr>
            </a:lvl1pPr>
          </a:lstStyle>
          <a:p>
            <a:pPr/>
            <a:r>
              <a:t>A one sentence summary which embodies what you are trying to get across to your audience. Think elevator pitch on steroids.</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8" name="Use a few very simple images or bullet points to strengthen your previous statement (the one to remember). Keep it short. It’s better to have some breathing room than to run out of breath. Be extremely cautious of extending this over several slides, rather than one."/>
          <p:cNvSpPr txBox="1"/>
          <p:nvPr/>
        </p:nvSpPr>
        <p:spPr>
          <a:xfrm>
            <a:off x="1520195" y="7201515"/>
            <a:ext cx="10186960" cy="156596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a:solidFill>
                  <a:schemeClr val="accent6"/>
                </a:solidFill>
              </a:defRPr>
            </a:lvl1pPr>
          </a:lstStyle>
          <a:p>
            <a:pPr/>
            <a:r>
              <a:t>Use a few very simple images or bullet points to strengthen your previous statement (the one to remember). Keep it short. It’s better to have some breathing room than to run out of breath. Be extremely cautious of extending this over several slides, rather than one.</a:t>
            </a:r>
          </a:p>
        </p:txBody>
      </p:sp>
      <p:grpSp>
        <p:nvGrpSpPr>
          <p:cNvPr id="135" name="Group"/>
          <p:cNvGrpSpPr/>
          <p:nvPr/>
        </p:nvGrpSpPr>
        <p:grpSpPr>
          <a:xfrm>
            <a:off x="1476392" y="1152352"/>
            <a:ext cx="10274567" cy="5270784"/>
            <a:chOff x="0" y="0"/>
            <a:chExt cx="10274565" cy="5270783"/>
          </a:xfrm>
        </p:grpSpPr>
        <p:pic>
          <p:nvPicPr>
            <p:cNvPr id="129" name="Image" descr="Image"/>
            <p:cNvPicPr>
              <a:picLocks noChangeAspect="1"/>
            </p:cNvPicPr>
            <p:nvPr/>
          </p:nvPicPr>
          <p:blipFill>
            <a:blip r:embed="rId2">
              <a:extLst/>
            </a:blip>
            <a:stretch>
              <a:fillRect/>
            </a:stretch>
          </p:blipFill>
          <p:spPr>
            <a:xfrm>
              <a:off x="28036" y="1812322"/>
              <a:ext cx="2319866" cy="1830254"/>
            </a:xfrm>
            <a:prstGeom prst="rect">
              <a:avLst/>
            </a:prstGeom>
            <a:ln w="12700" cap="flat">
              <a:noFill/>
              <a:miter lim="400000"/>
            </a:ln>
            <a:effectLst/>
          </p:spPr>
        </p:pic>
        <p:sp>
          <p:nvSpPr>
            <p:cNvPr id="130" name="People tend to get tired during long presentations, reducing their ability to listen carefully."/>
            <p:cNvSpPr txBox="1"/>
            <p:nvPr/>
          </p:nvSpPr>
          <p:spPr>
            <a:xfrm>
              <a:off x="2850667" y="1958438"/>
              <a:ext cx="7423899" cy="153802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a:defRPr b="0" sz="3200"/>
              </a:lvl1pPr>
            </a:lstStyle>
            <a:p>
              <a:pPr/>
              <a:r>
                <a:t>People tend to get tired during long presentations, reducing their ability to listen carefully.</a:t>
              </a:r>
            </a:p>
          </p:txBody>
        </p:sp>
        <p:sp>
          <p:nvSpPr>
            <p:cNvPr id="131" name="Research has shown that attendees normally only remember one of the many things said in a presentation."/>
            <p:cNvSpPr txBox="1"/>
            <p:nvPr/>
          </p:nvSpPr>
          <p:spPr>
            <a:xfrm>
              <a:off x="2850667" y="106026"/>
              <a:ext cx="7423899" cy="153802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a:defRPr b="0" sz="3200"/>
              </a:lvl1pPr>
            </a:lstStyle>
            <a:p>
              <a:pPr/>
              <a:r>
                <a:t>Research has shown that attendees normally only remember one of the many things said in a presentation.</a:t>
              </a:r>
            </a:p>
          </p:txBody>
        </p:sp>
        <p:sp>
          <p:nvSpPr>
            <p:cNvPr id="132" name="Rushing through your material will make everyone stressed, including you."/>
            <p:cNvSpPr txBox="1"/>
            <p:nvPr/>
          </p:nvSpPr>
          <p:spPr>
            <a:xfrm>
              <a:off x="2850667" y="3960093"/>
              <a:ext cx="7423899" cy="105542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a:defRPr b="0" sz="3200"/>
              </a:lvl1pPr>
            </a:lstStyle>
            <a:p>
              <a:pPr/>
              <a:r>
                <a:t>Rushing through your material will make everyone stressed, including you.</a:t>
              </a:r>
            </a:p>
          </p:txBody>
        </p:sp>
        <p:pic>
          <p:nvPicPr>
            <p:cNvPr id="133" name="Image" descr="Image"/>
            <p:cNvPicPr>
              <a:picLocks noChangeAspect="1"/>
            </p:cNvPicPr>
            <p:nvPr/>
          </p:nvPicPr>
          <p:blipFill>
            <a:blip r:embed="rId3">
              <a:extLst/>
            </a:blip>
            <a:stretch>
              <a:fillRect/>
            </a:stretch>
          </p:blipFill>
          <p:spPr>
            <a:xfrm>
              <a:off x="0" y="3704825"/>
              <a:ext cx="2375938" cy="1565959"/>
            </a:xfrm>
            <a:prstGeom prst="rect">
              <a:avLst/>
            </a:prstGeom>
            <a:ln w="12700" cap="flat">
              <a:noFill/>
              <a:miter lim="400000"/>
            </a:ln>
            <a:effectLst/>
          </p:spPr>
        </p:pic>
        <p:pic>
          <p:nvPicPr>
            <p:cNvPr id="134" name="Image" descr="Image"/>
            <p:cNvPicPr>
              <a:picLocks noChangeAspect="1"/>
            </p:cNvPicPr>
            <p:nvPr/>
          </p:nvPicPr>
          <p:blipFill>
            <a:blip r:embed="rId4">
              <a:extLst/>
            </a:blip>
            <a:stretch>
              <a:fillRect/>
            </a:stretch>
          </p:blipFill>
          <p:spPr>
            <a:xfrm>
              <a:off x="28036" y="0"/>
              <a:ext cx="2319866" cy="1750074"/>
            </a:xfrm>
            <a:prstGeom prst="rect">
              <a:avLst/>
            </a:prstGeom>
            <a:ln w="12700" cap="flat">
              <a:noFill/>
              <a:miter lim="400000"/>
            </a:ln>
            <a:effectLst/>
          </p:spPr>
        </p:pic>
      </p:gr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37" name="Image" descr="Image"/>
          <p:cNvPicPr>
            <a:picLocks noChangeAspect="1"/>
          </p:cNvPicPr>
          <p:nvPr/>
        </p:nvPicPr>
        <p:blipFill>
          <a:blip r:embed="rId2">
            <a:extLst/>
          </a:blip>
          <a:stretch>
            <a:fillRect/>
          </a:stretch>
        </p:blipFill>
        <p:spPr>
          <a:xfrm>
            <a:off x="8455" y="0"/>
            <a:ext cx="12987890" cy="9753600"/>
          </a:xfrm>
          <a:prstGeom prst="rect">
            <a:avLst/>
          </a:prstGeom>
          <a:ln w="12700">
            <a:miter lim="400000"/>
          </a:ln>
        </p:spPr>
      </p:pic>
      <p:sp>
        <p:nvSpPr>
          <p:cNvPr id="138" name="Find a suitable visual that can end your presentation and stay on screen while the next presenter is getting ready. Don’t say much more than…"/>
          <p:cNvSpPr txBox="1"/>
          <p:nvPr/>
        </p:nvSpPr>
        <p:spPr>
          <a:xfrm>
            <a:off x="2648096" y="7325318"/>
            <a:ext cx="7708608" cy="156596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defRPr>
                <a:solidFill>
                  <a:schemeClr val="accent6"/>
                </a:solidFill>
              </a:defRPr>
            </a:pPr>
            <a:r>
              <a:t>Find a suitable visual that can end your presentation and stay on screen while the next presenter is getting ready. Don’t say much more than </a:t>
            </a:r>
          </a:p>
          <a:p>
            <a:pPr>
              <a:defRPr>
                <a:solidFill>
                  <a:schemeClr val="accent6"/>
                </a:solidFill>
              </a:defRPr>
            </a:pPr>
            <a:r>
              <a:t>“Thank you!” on this slide.</a:t>
            </a:r>
          </a:p>
        </p:txBody>
      </p:sp>
      <p:sp>
        <p:nvSpPr>
          <p:cNvPr id="139" name="I’ll take your questions during the break!"/>
          <p:cNvSpPr txBox="1"/>
          <p:nvPr/>
        </p:nvSpPr>
        <p:spPr>
          <a:xfrm>
            <a:off x="2790450" y="1629703"/>
            <a:ext cx="7423900" cy="57282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3200"/>
            </a:lvl1pPr>
          </a:lstStyle>
          <a:p>
            <a:pPr/>
            <a:r>
              <a:t>I’ll take your questions during the break!</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