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tif"/></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te size template"/>
          <p:cNvSpPr txBox="1"/>
          <p:nvPr>
            <p:ph type="ctrTitle"/>
          </p:nvPr>
        </p:nvSpPr>
        <p:spPr>
          <a:prstGeom prst="rect">
            <a:avLst/>
          </a:prstGeom>
        </p:spPr>
        <p:txBody>
          <a:bodyPr/>
          <a:lstStyle/>
          <a:p>
            <a:pPr/>
            <a:r>
              <a:t>A bite size template</a:t>
            </a:r>
          </a:p>
        </p:txBody>
      </p:sp>
      <p:sp>
        <p:nvSpPr>
          <p:cNvPr id="120" name="Lars Rönnbäck"/>
          <p:cNvSpPr txBox="1"/>
          <p:nvPr>
            <p:ph type="subTitle" sz="quarter" idx="1"/>
          </p:nvPr>
        </p:nvSpPr>
        <p:spPr>
          <a:prstGeom prst="rect">
            <a:avLst/>
          </a:prstGeom>
        </p:spPr>
        <p:txBody>
          <a:bodyPr/>
          <a:lstStyle/>
          <a:p>
            <a:pPr/>
            <a:r>
              <a:t>Lars Rönnbäck</a:t>
            </a:r>
          </a:p>
        </p:txBody>
      </p:sp>
      <p:sp>
        <p:nvSpPr>
          <p:cNvPr id="121" name="A title page with your name, additional company info, how to reach you, and other relevant information about you (not your topic)."/>
          <p:cNvSpPr txBox="1"/>
          <p:nvPr/>
        </p:nvSpPr>
        <p:spPr>
          <a:xfrm>
            <a:off x="2648096" y="7458668"/>
            <a:ext cx="7708608" cy="119766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a:solidFill>
                  <a:schemeClr val="accent6"/>
                </a:solidFill>
              </a:defRPr>
            </a:lvl1pPr>
          </a:lstStyle>
          <a:p>
            <a:pPr/>
            <a:r>
              <a:t>A title page with your name, additional company info, how to reach you, and other relevant information about you (not your topic).</a:t>
            </a:r>
          </a:p>
        </p:txBody>
      </p:sp>
      <p:sp>
        <p:nvSpPr>
          <p:cNvPr id="122" name="GUIDELINES IN PINK!…"/>
          <p:cNvSpPr txBox="1"/>
          <p:nvPr/>
        </p:nvSpPr>
        <p:spPr>
          <a:xfrm>
            <a:off x="2648096" y="1082248"/>
            <a:ext cx="7708608" cy="82936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a:solidFill>
                  <a:schemeClr val="accent6"/>
                </a:solidFill>
              </a:defRPr>
            </a:pPr>
            <a:r>
              <a:t>GUIDELINES IN PINK!</a:t>
            </a:r>
          </a:p>
          <a:p>
            <a:pPr>
              <a:defRPr>
                <a:solidFill>
                  <a:schemeClr val="accent6"/>
                </a:solidFill>
              </a:defRPr>
            </a:pPr>
            <a:r>
              <a:t>(remove before professional use)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 Lars Rönnbäck"/>
          <p:cNvSpPr txBox="1"/>
          <p:nvPr>
            <p:ph type="body" idx="13"/>
          </p:nvPr>
        </p:nvSpPr>
        <p:spPr>
          <a:xfrm>
            <a:off x="1270000" y="5346700"/>
            <a:ext cx="10464800" cy="461366"/>
          </a:xfrm>
          <a:prstGeom prst="rect">
            <a:avLst/>
          </a:prstGeom>
        </p:spPr>
        <p:txBody>
          <a:bodyPr/>
          <a:lstStyle>
            <a:lvl1pPr algn="r"/>
          </a:lstStyle>
          <a:p>
            <a:pPr/>
            <a:r>
              <a:t>– Lars Rönnbäck</a:t>
            </a:r>
          </a:p>
        </p:txBody>
      </p:sp>
      <p:sp>
        <p:nvSpPr>
          <p:cNvPr id="125" name="“You can really only get one sentence across to your audience in five minutes.”"/>
          <p:cNvSpPr txBox="1"/>
          <p:nvPr>
            <p:ph type="body" idx="14"/>
          </p:nvPr>
        </p:nvSpPr>
        <p:spPr>
          <a:xfrm>
            <a:off x="1528067" y="4006762"/>
            <a:ext cx="10464801" cy="1130476"/>
          </a:xfrm>
          <a:prstGeom prst="rect">
            <a:avLst/>
          </a:prstGeom>
        </p:spPr>
        <p:txBody>
          <a:bodyPr/>
          <a:lstStyle/>
          <a:p>
            <a:pPr/>
            <a:r>
              <a:t>“You can really only get one sentence across to your audience in five minutes.” </a:t>
            </a:r>
          </a:p>
        </p:txBody>
      </p:sp>
      <p:sp>
        <p:nvSpPr>
          <p:cNvPr id="126" name="A one sentence summary which embodies what you are trying to get across to your audience. Think elevator pitch on steroids."/>
          <p:cNvSpPr txBox="1"/>
          <p:nvPr/>
        </p:nvSpPr>
        <p:spPr>
          <a:xfrm>
            <a:off x="2648096" y="7458668"/>
            <a:ext cx="7708608" cy="119766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a:solidFill>
                  <a:schemeClr val="accent6"/>
                </a:solidFill>
              </a:defRPr>
            </a:lvl1pPr>
          </a:lstStyle>
          <a:p>
            <a:pPr/>
            <a:r>
              <a:t>A one sentence summary which embodies what you are trying to get across to your audience. Think elevator pitch on steroids.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Use a few very simple images or bullet points to strengthen your previous statement (the one to remember). Keep it short. It’s better to have some breathing room than to run out of breath. Be extremely cautious of extending this over several slides, rather than one."/>
          <p:cNvSpPr txBox="1"/>
          <p:nvPr/>
        </p:nvSpPr>
        <p:spPr>
          <a:xfrm>
            <a:off x="1520195" y="7201515"/>
            <a:ext cx="10186960" cy="156596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a:solidFill>
                  <a:schemeClr val="accent6"/>
                </a:solidFill>
              </a:defRPr>
            </a:lvl1pPr>
          </a:lstStyle>
          <a:p>
            <a:pPr/>
            <a:r>
              <a:t>Use a few very simple images or bullet points to strengthen your previous statement (the one to remember). Keep it short. It’s better to have some breathing room than to run out of breath. Be extremely cautious of extending this over several slides, rather than one.</a:t>
            </a:r>
          </a:p>
        </p:txBody>
      </p:sp>
      <p:grpSp>
        <p:nvGrpSpPr>
          <p:cNvPr id="135" name="Group"/>
          <p:cNvGrpSpPr/>
          <p:nvPr/>
        </p:nvGrpSpPr>
        <p:grpSpPr>
          <a:xfrm>
            <a:off x="1476392" y="1152352"/>
            <a:ext cx="10274567" cy="5270784"/>
            <a:chOff x="0" y="0"/>
            <a:chExt cx="10274565" cy="5270783"/>
          </a:xfrm>
        </p:grpSpPr>
        <p:pic>
          <p:nvPicPr>
            <p:cNvPr id="129" name="Image" descr="Image"/>
            <p:cNvPicPr>
              <a:picLocks noChangeAspect="1"/>
            </p:cNvPicPr>
            <p:nvPr/>
          </p:nvPicPr>
          <p:blipFill>
            <a:blip r:embed="rId2">
              <a:extLst/>
            </a:blip>
            <a:stretch>
              <a:fillRect/>
            </a:stretch>
          </p:blipFill>
          <p:spPr>
            <a:xfrm>
              <a:off x="28036" y="1812322"/>
              <a:ext cx="2319866" cy="1830254"/>
            </a:xfrm>
            <a:prstGeom prst="rect">
              <a:avLst/>
            </a:prstGeom>
            <a:ln w="12700" cap="flat">
              <a:noFill/>
              <a:miter lim="400000"/>
            </a:ln>
            <a:effectLst/>
          </p:spPr>
        </p:pic>
        <p:sp>
          <p:nvSpPr>
            <p:cNvPr id="130" name="People tend to get tired during long presentations, reducing their ability to listen carefully."/>
            <p:cNvSpPr txBox="1"/>
            <p:nvPr/>
          </p:nvSpPr>
          <p:spPr>
            <a:xfrm>
              <a:off x="2850667" y="1958438"/>
              <a:ext cx="7423899" cy="15380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b="0" sz="3200"/>
              </a:lvl1pPr>
            </a:lstStyle>
            <a:p>
              <a:pPr/>
              <a:r>
                <a:t>People tend to get tired during long presentations, reducing their ability to listen carefully.</a:t>
              </a:r>
            </a:p>
          </p:txBody>
        </p:sp>
        <p:sp>
          <p:nvSpPr>
            <p:cNvPr id="131" name="Research has shown that attendees normally only remember one of the many things said in a presentation."/>
            <p:cNvSpPr txBox="1"/>
            <p:nvPr/>
          </p:nvSpPr>
          <p:spPr>
            <a:xfrm>
              <a:off x="2850667" y="106026"/>
              <a:ext cx="7423899" cy="15380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b="0" sz="3200"/>
              </a:lvl1pPr>
            </a:lstStyle>
            <a:p>
              <a:pPr/>
              <a:r>
                <a:t>Research has shown that attendees normally only remember one of the many things said in a presentation.</a:t>
              </a:r>
            </a:p>
          </p:txBody>
        </p:sp>
        <p:sp>
          <p:nvSpPr>
            <p:cNvPr id="132" name="Rushing through your material will make everyone stressed, including you."/>
            <p:cNvSpPr txBox="1"/>
            <p:nvPr/>
          </p:nvSpPr>
          <p:spPr>
            <a:xfrm>
              <a:off x="2850667" y="3960093"/>
              <a:ext cx="7423899" cy="10554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b="0" sz="3200"/>
              </a:lvl1pPr>
            </a:lstStyle>
            <a:p>
              <a:pPr/>
              <a:r>
                <a:t>Rushing through your material will make everyone stressed, including you.</a:t>
              </a:r>
            </a:p>
          </p:txBody>
        </p:sp>
        <p:pic>
          <p:nvPicPr>
            <p:cNvPr id="133" name="Image" descr="Image"/>
            <p:cNvPicPr>
              <a:picLocks noChangeAspect="1"/>
            </p:cNvPicPr>
            <p:nvPr/>
          </p:nvPicPr>
          <p:blipFill>
            <a:blip r:embed="rId3">
              <a:extLst/>
            </a:blip>
            <a:stretch>
              <a:fillRect/>
            </a:stretch>
          </p:blipFill>
          <p:spPr>
            <a:xfrm>
              <a:off x="0" y="3704825"/>
              <a:ext cx="2375938" cy="1565959"/>
            </a:xfrm>
            <a:prstGeom prst="rect">
              <a:avLst/>
            </a:prstGeom>
            <a:ln w="12700" cap="flat">
              <a:noFill/>
              <a:miter lim="400000"/>
            </a:ln>
            <a:effectLst/>
          </p:spPr>
        </p:pic>
        <p:pic>
          <p:nvPicPr>
            <p:cNvPr id="134" name="Image" descr="Image"/>
            <p:cNvPicPr>
              <a:picLocks noChangeAspect="1"/>
            </p:cNvPicPr>
            <p:nvPr/>
          </p:nvPicPr>
          <p:blipFill>
            <a:blip r:embed="rId4">
              <a:extLst/>
            </a:blip>
            <a:stretch>
              <a:fillRect/>
            </a:stretch>
          </p:blipFill>
          <p:spPr>
            <a:xfrm>
              <a:off x="28036" y="0"/>
              <a:ext cx="2319866" cy="1750074"/>
            </a:xfrm>
            <a:prstGeom prst="rect">
              <a:avLst/>
            </a:prstGeom>
            <a:ln w="12700" cap="flat">
              <a:noFill/>
              <a:miter lim="400000"/>
            </a:ln>
            <a:effectLst/>
          </p:spPr>
        </p:pic>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7" name="Image" descr="Image"/>
          <p:cNvPicPr>
            <a:picLocks noChangeAspect="1"/>
          </p:cNvPicPr>
          <p:nvPr/>
        </p:nvPicPr>
        <p:blipFill>
          <a:blip r:embed="rId2">
            <a:extLst/>
          </a:blip>
          <a:stretch>
            <a:fillRect/>
          </a:stretch>
        </p:blipFill>
        <p:spPr>
          <a:xfrm>
            <a:off x="8455" y="0"/>
            <a:ext cx="12987890" cy="9753600"/>
          </a:xfrm>
          <a:prstGeom prst="rect">
            <a:avLst/>
          </a:prstGeom>
          <a:ln w="12700">
            <a:miter lim="400000"/>
          </a:ln>
        </p:spPr>
      </p:pic>
      <p:sp>
        <p:nvSpPr>
          <p:cNvPr id="138" name="Find a suitable visual that can end your presentation and stay on screen while the next presenter is getting ready. Don’t say much more than…"/>
          <p:cNvSpPr txBox="1"/>
          <p:nvPr/>
        </p:nvSpPr>
        <p:spPr>
          <a:xfrm>
            <a:off x="2648096" y="7325318"/>
            <a:ext cx="7708608" cy="156596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a:solidFill>
                  <a:schemeClr val="accent6"/>
                </a:solidFill>
              </a:defRPr>
            </a:pPr>
            <a:r>
              <a:t>Find a suitable visual that can end your presentation and stay on screen while the next presenter is getting ready. Don’t say much more than </a:t>
            </a:r>
          </a:p>
          <a:p>
            <a:pPr>
              <a:defRPr>
                <a:solidFill>
                  <a:schemeClr val="accent6"/>
                </a:solidFill>
              </a:defRPr>
            </a:pPr>
            <a:r>
              <a:t>“Thank you!” on this slide.</a:t>
            </a:r>
          </a:p>
        </p:txBody>
      </p:sp>
      <p:sp>
        <p:nvSpPr>
          <p:cNvPr id="139" name="I’ll take your questions during the break!"/>
          <p:cNvSpPr txBox="1"/>
          <p:nvPr/>
        </p:nvSpPr>
        <p:spPr>
          <a:xfrm>
            <a:off x="2790450" y="1629703"/>
            <a:ext cx="7423900" cy="5728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3200"/>
            </a:lvl1pPr>
          </a:lstStyle>
          <a:p>
            <a:pPr/>
            <a:r>
              <a:t>I’ll take your questions during the break!</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