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8" r:id="rId2"/>
    <p:sldId id="258" r:id="rId3"/>
    <p:sldId id="259" r:id="rId4"/>
    <p:sldId id="260" r:id="rId5"/>
    <p:sldId id="261" r:id="rId6"/>
    <p:sldId id="262" r:id="rId7"/>
    <p:sldId id="263" r:id="rId8"/>
    <p:sldId id="269" r:id="rId9"/>
    <p:sldId id="264" r:id="rId10"/>
    <p:sldId id="266" r:id="rId11"/>
    <p:sldId id="267"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Ravie" panose="04040805050809020602" pitchFamily="82" charset="0"/>
      <p:regular r:id="rId19"/>
    </p:embeddedFont>
    <p:embeddedFont>
      <p:font typeface="SinaNova-ExtraLightItalic" panose="02000503000000090004" pitchFamily="50" charset="0"/>
      <p:regular r:id="rId20"/>
    </p:embeddedFont>
    <p:embeddedFont>
      <p:font typeface="SinaNova-Medium" pitchFamily="50" charset="0"/>
      <p:regular r:id="rId21"/>
    </p:embeddedFont>
    <p:embeddedFont>
      <p:font typeface="SinaNova-MediumItalic" pitchFamily="50" charset="0"/>
      <p:regular r:id="rId22"/>
    </p:embeddedFont>
    <p:embeddedFont>
      <p:font typeface="Source Sans Pro Light" panose="020B0403030403020204" pitchFamily="34" charset="0"/>
      <p:regular r:id="rId23"/>
      <p:italic r:id="rId24"/>
    </p:embeddedFont>
    <p:embeddedFont>
      <p:font typeface="Source Sans Pro Semibold" panose="020B0603030403020204" pitchFamily="34" charset="0"/>
      <p:bold r:id="rId25"/>
      <p:boldItalic r:id="rId26"/>
    </p:embeddedFont>
    <p:embeddedFont>
      <p:font typeface="Stencil" panose="040409050D0802020404" pitchFamily="82" charset="0"/>
      <p:regular r:id="rId27"/>
    </p:embeddedFont>
    <p:embeddedFont>
      <p:font typeface="Tw Cen MT Condensed Extra Bold" panose="020B0803020202020204" pitchFamily="34" charset="0"/>
      <p:regular r:id="rId2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55939-A929-4325-98EE-B1F608531A9B}" v="394" dt="2019-09-28T07:40:03.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8" d="100"/>
          <a:sy n="168" d="100"/>
        </p:scale>
        <p:origin x="226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Rönnbäck" userId="946a6e82f8525a31" providerId="LiveId" clId="{7B855939-A929-4325-98EE-B1F608531A9B}"/>
    <pc:docChg chg="undo custSel mod addSld delSld modSld">
      <pc:chgData name="Lars Rönnbäck" userId="946a6e82f8525a31" providerId="LiveId" clId="{7B855939-A929-4325-98EE-B1F608531A9B}" dt="2019-09-28T07:45:35.530" v="6793" actId="20577"/>
      <pc:docMkLst>
        <pc:docMk/>
      </pc:docMkLst>
      <pc:sldChg chg="addSp modSp del">
        <pc:chgData name="Lars Rönnbäck" userId="946a6e82f8525a31" providerId="LiveId" clId="{7B855939-A929-4325-98EE-B1F608531A9B}" dt="2019-09-27T20:25:29.447" v="4493" actId="2696"/>
        <pc:sldMkLst>
          <pc:docMk/>
          <pc:sldMk cId="615510984" sldId="257"/>
        </pc:sldMkLst>
        <pc:spChg chg="add mod">
          <ac:chgData name="Lars Rönnbäck" userId="946a6e82f8525a31" providerId="LiveId" clId="{7B855939-A929-4325-98EE-B1F608531A9B}" dt="2019-09-27T16:07:29.161" v="368" actId="1076"/>
          <ac:spMkLst>
            <pc:docMk/>
            <pc:sldMk cId="615510984" sldId="257"/>
            <ac:spMk id="10" creationId="{050562D6-6D5F-41C8-9E46-3A7A7A0A83A0}"/>
          </ac:spMkLst>
        </pc:spChg>
        <pc:spChg chg="add mod">
          <ac:chgData name="Lars Rönnbäck" userId="946a6e82f8525a31" providerId="LiveId" clId="{7B855939-A929-4325-98EE-B1F608531A9B}" dt="2019-09-27T16:07:37.167" v="369" actId="1076"/>
          <ac:spMkLst>
            <pc:docMk/>
            <pc:sldMk cId="615510984" sldId="257"/>
            <ac:spMk id="11" creationId="{EFFF5658-81DB-4D62-9B03-B9D30F8884D4}"/>
          </ac:spMkLst>
        </pc:spChg>
        <pc:spChg chg="add mod">
          <ac:chgData name="Lars Rönnbäck" userId="946a6e82f8525a31" providerId="LiveId" clId="{7B855939-A929-4325-98EE-B1F608531A9B}" dt="2019-09-27T16:12:42.876" v="469" actId="6549"/>
          <ac:spMkLst>
            <pc:docMk/>
            <pc:sldMk cId="615510984" sldId="257"/>
            <ac:spMk id="12" creationId="{9D6184A3-3AE8-4DA1-BA80-76CA8C874D8A}"/>
          </ac:spMkLst>
        </pc:spChg>
        <pc:spChg chg="add mod">
          <ac:chgData name="Lars Rönnbäck" userId="946a6e82f8525a31" providerId="LiveId" clId="{7B855939-A929-4325-98EE-B1F608531A9B}" dt="2019-09-27T16:06:49.538" v="364" actId="1076"/>
          <ac:spMkLst>
            <pc:docMk/>
            <pc:sldMk cId="615510984" sldId="257"/>
            <ac:spMk id="13" creationId="{E6400B57-D117-4A9B-806F-4FB2AD79D625}"/>
          </ac:spMkLst>
        </pc:spChg>
        <pc:spChg chg="add mod">
          <ac:chgData name="Lars Rönnbäck" userId="946a6e82f8525a31" providerId="LiveId" clId="{7B855939-A929-4325-98EE-B1F608531A9B}" dt="2019-09-27T16:05:14.512" v="356" actId="1076"/>
          <ac:spMkLst>
            <pc:docMk/>
            <pc:sldMk cId="615510984" sldId="257"/>
            <ac:spMk id="16" creationId="{99E07879-68CF-4D55-8E73-D80690A9371D}"/>
          </ac:spMkLst>
        </pc:spChg>
        <pc:spChg chg="add mod">
          <ac:chgData name="Lars Rönnbäck" userId="946a6e82f8525a31" providerId="LiveId" clId="{7B855939-A929-4325-98EE-B1F608531A9B}" dt="2019-09-27T16:05:14.512" v="356" actId="1076"/>
          <ac:spMkLst>
            <pc:docMk/>
            <pc:sldMk cId="615510984" sldId="257"/>
            <ac:spMk id="19" creationId="{9EA2AC83-73D4-4614-8A01-132300B8DBE9}"/>
          </ac:spMkLst>
        </pc:spChg>
        <pc:spChg chg="add mod">
          <ac:chgData name="Lars Rönnbäck" userId="946a6e82f8525a31" providerId="LiveId" clId="{7B855939-A929-4325-98EE-B1F608531A9B}" dt="2019-09-27T16:11:12.872" v="444" actId="1076"/>
          <ac:spMkLst>
            <pc:docMk/>
            <pc:sldMk cId="615510984" sldId="257"/>
            <ac:spMk id="20" creationId="{46F9B7B1-B84C-4F36-AFA1-57DD4FC3C4B2}"/>
          </ac:spMkLst>
        </pc:spChg>
        <pc:spChg chg="add mod">
          <ac:chgData name="Lars Rönnbäck" userId="946a6e82f8525a31" providerId="LiveId" clId="{7B855939-A929-4325-98EE-B1F608531A9B}" dt="2019-09-27T16:12:05.534" v="465" actId="1076"/>
          <ac:spMkLst>
            <pc:docMk/>
            <pc:sldMk cId="615510984" sldId="257"/>
            <ac:spMk id="21" creationId="{98C36407-D84F-4DA0-A00C-8611AABCFF48}"/>
          </ac:spMkLst>
        </pc:spChg>
        <pc:picChg chg="mod">
          <ac:chgData name="Lars Rönnbäck" userId="946a6e82f8525a31" providerId="LiveId" clId="{7B855939-A929-4325-98EE-B1F608531A9B}" dt="2019-09-27T16:14:46.535" v="470" actId="14861"/>
          <ac:picMkLst>
            <pc:docMk/>
            <pc:sldMk cId="615510984" sldId="257"/>
            <ac:picMk id="3" creationId="{9351AA88-349D-4ECC-98B3-FFB6A9BC3D58}"/>
          </ac:picMkLst>
        </pc:picChg>
        <pc:picChg chg="mod">
          <ac:chgData name="Lars Rönnbäck" userId="946a6e82f8525a31" providerId="LiveId" clId="{7B855939-A929-4325-98EE-B1F608531A9B}" dt="2019-09-27T16:08:02.746" v="370" actId="14100"/>
          <ac:picMkLst>
            <pc:docMk/>
            <pc:sldMk cId="615510984" sldId="257"/>
            <ac:picMk id="5" creationId="{4D6CA4D4-1D9A-40C0-930D-6EF8AC299801}"/>
          </ac:picMkLst>
        </pc:picChg>
        <pc:picChg chg="mod">
          <ac:chgData name="Lars Rönnbäck" userId="946a6e82f8525a31" providerId="LiveId" clId="{7B855939-A929-4325-98EE-B1F608531A9B}" dt="2019-09-27T17:24:57.296" v="3448" actId="16481"/>
          <ac:picMkLst>
            <pc:docMk/>
            <pc:sldMk cId="615510984" sldId="257"/>
            <ac:picMk id="9" creationId="{61BF5C54-E787-4F29-AC33-F58D5E1D18DE}"/>
          </ac:picMkLst>
        </pc:picChg>
        <pc:picChg chg="add mod">
          <ac:chgData name="Lars Rönnbäck" userId="946a6e82f8525a31" providerId="LiveId" clId="{7B855939-A929-4325-98EE-B1F608531A9B}" dt="2019-09-27T16:05:14.512" v="356" actId="1076"/>
          <ac:picMkLst>
            <pc:docMk/>
            <pc:sldMk cId="615510984" sldId="257"/>
            <ac:picMk id="15" creationId="{07D5A301-0277-43CE-BC76-4ED2AB2B939B}"/>
          </ac:picMkLst>
        </pc:picChg>
        <pc:picChg chg="add mod">
          <ac:chgData name="Lars Rönnbäck" userId="946a6e82f8525a31" providerId="LiveId" clId="{7B855939-A929-4325-98EE-B1F608531A9B}" dt="2019-09-27T16:05:14.512" v="356" actId="1076"/>
          <ac:picMkLst>
            <pc:docMk/>
            <pc:sldMk cId="615510984" sldId="257"/>
            <ac:picMk id="18" creationId="{0DCA2CCB-515D-4A11-B2BF-CDB8F45453C0}"/>
          </ac:picMkLst>
        </pc:picChg>
      </pc:sldChg>
      <pc:sldChg chg="addSp delSp modSp add">
        <pc:chgData name="Lars Rönnbäck" userId="946a6e82f8525a31" providerId="LiveId" clId="{7B855939-A929-4325-98EE-B1F608531A9B}" dt="2019-09-27T21:52:27.076" v="6135" actId="1076"/>
        <pc:sldMkLst>
          <pc:docMk/>
          <pc:sldMk cId="1159990593" sldId="258"/>
        </pc:sldMkLst>
        <pc:spChg chg="add del mod">
          <ac:chgData name="Lars Rönnbäck" userId="946a6e82f8525a31" providerId="LiveId" clId="{7B855939-A929-4325-98EE-B1F608531A9B}" dt="2019-09-27T16:36:35.836" v="508" actId="478"/>
          <ac:spMkLst>
            <pc:docMk/>
            <pc:sldMk cId="1159990593" sldId="258"/>
            <ac:spMk id="2" creationId="{804B293D-8017-40C6-B805-A3FC5C42D41F}"/>
          </ac:spMkLst>
        </pc:spChg>
        <pc:spChg chg="add mod ord">
          <ac:chgData name="Lars Rönnbäck" userId="946a6e82f8525a31" providerId="LiveId" clId="{7B855939-A929-4325-98EE-B1F608531A9B}" dt="2019-09-27T16:44:05.930" v="603"/>
          <ac:spMkLst>
            <pc:docMk/>
            <pc:sldMk cId="1159990593" sldId="258"/>
            <ac:spMk id="7" creationId="{42892ACB-7888-4F56-9B1E-7631A5AAA7BF}"/>
          </ac:spMkLst>
        </pc:spChg>
        <pc:spChg chg="add mod">
          <ac:chgData name="Lars Rönnbäck" userId="946a6e82f8525a31" providerId="LiveId" clId="{7B855939-A929-4325-98EE-B1F608531A9B}" dt="2019-09-27T21:10:31.211" v="4817" actId="1076"/>
          <ac:spMkLst>
            <pc:docMk/>
            <pc:sldMk cId="1159990593" sldId="258"/>
            <ac:spMk id="8" creationId="{4F44A63E-2E88-43D9-A81E-262B28E1BFD6}"/>
          </ac:spMkLst>
        </pc:spChg>
        <pc:spChg chg="add mod">
          <ac:chgData name="Lars Rönnbäck" userId="946a6e82f8525a31" providerId="LiveId" clId="{7B855939-A929-4325-98EE-B1F608531A9B}" dt="2019-09-27T21:52:27.076" v="6135" actId="1076"/>
          <ac:spMkLst>
            <pc:docMk/>
            <pc:sldMk cId="1159990593" sldId="258"/>
            <ac:spMk id="9" creationId="{19455976-E20B-4040-B7D4-8390A54B9CBD}"/>
          </ac:spMkLst>
        </pc:spChg>
        <pc:spChg chg="add del mod">
          <ac:chgData name="Lars Rönnbäck" userId="946a6e82f8525a31" providerId="LiveId" clId="{7B855939-A929-4325-98EE-B1F608531A9B}" dt="2019-09-27T16:50:04.459" v="908" actId="478"/>
          <ac:spMkLst>
            <pc:docMk/>
            <pc:sldMk cId="1159990593" sldId="258"/>
            <ac:spMk id="10" creationId="{7FB04F71-8D2B-4892-9A76-B2FC56C71317}"/>
          </ac:spMkLst>
        </pc:spChg>
        <pc:picChg chg="add mod">
          <ac:chgData name="Lars Rönnbäck" userId="946a6e82f8525a31" providerId="LiveId" clId="{7B855939-A929-4325-98EE-B1F608531A9B}" dt="2019-09-27T16:43:34.968" v="528" actId="1076"/>
          <ac:picMkLst>
            <pc:docMk/>
            <pc:sldMk cId="1159990593" sldId="258"/>
            <ac:picMk id="4" creationId="{0C8C9150-0650-4EAF-BD64-83E530269BDE}"/>
          </ac:picMkLst>
        </pc:picChg>
        <pc:picChg chg="add mod modCrop">
          <ac:chgData name="Lars Rönnbäck" userId="946a6e82f8525a31" providerId="LiveId" clId="{7B855939-A929-4325-98EE-B1F608531A9B}" dt="2019-09-27T16:43:15.777" v="527" actId="1076"/>
          <ac:picMkLst>
            <pc:docMk/>
            <pc:sldMk cId="1159990593" sldId="258"/>
            <ac:picMk id="6" creationId="{2CE54D74-BEBB-448D-BCF8-EA2091242443}"/>
          </ac:picMkLst>
        </pc:picChg>
        <pc:picChg chg="add ord">
          <ac:chgData name="Lars Rönnbäck" userId="946a6e82f8525a31" providerId="LiveId" clId="{7B855939-A929-4325-98EE-B1F608531A9B}" dt="2019-09-27T17:23:04.672" v="3383" actId="167"/>
          <ac:picMkLst>
            <pc:docMk/>
            <pc:sldMk cId="1159990593" sldId="258"/>
            <ac:picMk id="11" creationId="{2135FC95-A181-4106-97CB-AA0028D2E87C}"/>
          </ac:picMkLst>
        </pc:picChg>
        <pc:picChg chg="add mod">
          <ac:chgData name="Lars Rönnbäck" userId="946a6e82f8525a31" providerId="LiveId" clId="{7B855939-A929-4325-98EE-B1F608531A9B}" dt="2019-09-27T20:01:37.565" v="4355" actId="1076"/>
          <ac:picMkLst>
            <pc:docMk/>
            <pc:sldMk cId="1159990593" sldId="258"/>
            <ac:picMk id="13" creationId="{3B594718-359F-4FED-8350-4AB17BDC7982}"/>
          </ac:picMkLst>
        </pc:picChg>
      </pc:sldChg>
      <pc:sldChg chg="addSp modSp add">
        <pc:chgData name="Lars Rönnbäck" userId="946a6e82f8525a31" providerId="LiveId" clId="{7B855939-A929-4325-98EE-B1F608531A9B}" dt="2019-09-27T21:53:18.617" v="6150" actId="20577"/>
        <pc:sldMkLst>
          <pc:docMk/>
          <pc:sldMk cId="1688647928" sldId="259"/>
        </pc:sldMkLst>
        <pc:spChg chg="mod">
          <ac:chgData name="Lars Rönnbäck" userId="946a6e82f8525a31" providerId="LiveId" clId="{7B855939-A929-4325-98EE-B1F608531A9B}" dt="2019-09-27T21:10:41.614" v="4819" actId="1076"/>
          <ac:spMkLst>
            <pc:docMk/>
            <pc:sldMk cId="1688647928" sldId="259"/>
            <ac:spMk id="8" creationId="{4F44A63E-2E88-43D9-A81E-262B28E1BFD6}"/>
          </ac:spMkLst>
        </pc:spChg>
        <pc:spChg chg="mod">
          <ac:chgData name="Lars Rönnbäck" userId="946a6e82f8525a31" providerId="LiveId" clId="{7B855939-A929-4325-98EE-B1F608531A9B}" dt="2019-09-27T21:53:18.617" v="6150" actId="20577"/>
          <ac:spMkLst>
            <pc:docMk/>
            <pc:sldMk cId="1688647928" sldId="259"/>
            <ac:spMk id="9" creationId="{19455976-E20B-4040-B7D4-8390A54B9CBD}"/>
          </ac:spMkLst>
        </pc:spChg>
        <pc:picChg chg="add ord">
          <ac:chgData name="Lars Rönnbäck" userId="946a6e82f8525a31" providerId="LiveId" clId="{7B855939-A929-4325-98EE-B1F608531A9B}" dt="2019-09-27T17:23:09.112" v="3384" actId="167"/>
          <ac:picMkLst>
            <pc:docMk/>
            <pc:sldMk cId="1688647928" sldId="259"/>
            <ac:picMk id="10" creationId="{E83EC271-9586-4DBF-B466-340B55F45512}"/>
          </ac:picMkLst>
        </pc:picChg>
        <pc:picChg chg="add">
          <ac:chgData name="Lars Rönnbäck" userId="946a6e82f8525a31" providerId="LiveId" clId="{7B855939-A929-4325-98EE-B1F608531A9B}" dt="2019-09-27T20:01:47.405" v="4356"/>
          <ac:picMkLst>
            <pc:docMk/>
            <pc:sldMk cId="1688647928" sldId="259"/>
            <ac:picMk id="11" creationId="{0F3C2111-4CEE-4411-9E90-E57E23B421A4}"/>
          </ac:picMkLst>
        </pc:picChg>
        <pc:picChg chg="add mod">
          <ac:chgData name="Lars Rönnbäck" userId="946a6e82f8525a31" providerId="LiveId" clId="{7B855939-A929-4325-98EE-B1F608531A9B}" dt="2019-09-27T20:02:39.173" v="4366" actId="1076"/>
          <ac:picMkLst>
            <pc:docMk/>
            <pc:sldMk cId="1688647928" sldId="259"/>
            <ac:picMk id="12" creationId="{04241AC4-3325-46E2-8496-E4995A92F6E2}"/>
          </ac:picMkLst>
        </pc:picChg>
      </pc:sldChg>
      <pc:sldChg chg="addSp modSp add">
        <pc:chgData name="Lars Rönnbäck" userId="946a6e82f8525a31" providerId="LiveId" clId="{7B855939-A929-4325-98EE-B1F608531A9B}" dt="2019-09-27T21:49:45.176" v="6007" actId="20577"/>
        <pc:sldMkLst>
          <pc:docMk/>
          <pc:sldMk cId="3515718935" sldId="260"/>
        </pc:sldMkLst>
        <pc:spChg chg="mod">
          <ac:chgData name="Lars Rönnbäck" userId="946a6e82f8525a31" providerId="LiveId" clId="{7B855939-A929-4325-98EE-B1F608531A9B}" dt="2019-09-27T21:49:45.176" v="6007" actId="20577"/>
          <ac:spMkLst>
            <pc:docMk/>
            <pc:sldMk cId="3515718935" sldId="260"/>
            <ac:spMk id="8" creationId="{4F44A63E-2E88-43D9-A81E-262B28E1BFD6}"/>
          </ac:spMkLst>
        </pc:spChg>
        <pc:spChg chg="mod">
          <ac:chgData name="Lars Rönnbäck" userId="946a6e82f8525a31" providerId="LiveId" clId="{7B855939-A929-4325-98EE-B1F608531A9B}" dt="2019-09-27T21:17:12.081" v="4942" actId="1076"/>
          <ac:spMkLst>
            <pc:docMk/>
            <pc:sldMk cId="3515718935" sldId="260"/>
            <ac:spMk id="9" creationId="{19455976-E20B-4040-B7D4-8390A54B9CBD}"/>
          </ac:spMkLst>
        </pc:spChg>
        <pc:picChg chg="add mod ord">
          <ac:chgData name="Lars Rönnbäck" userId="946a6e82f8525a31" providerId="LiveId" clId="{7B855939-A929-4325-98EE-B1F608531A9B}" dt="2019-09-27T20:03:28.156" v="4379" actId="1076"/>
          <ac:picMkLst>
            <pc:docMk/>
            <pc:sldMk cId="3515718935" sldId="260"/>
            <ac:picMk id="10" creationId="{28DC0BD6-3E17-4B9E-A226-F471AAE981B9}"/>
          </ac:picMkLst>
        </pc:picChg>
        <pc:picChg chg="add">
          <ac:chgData name="Lars Rönnbäck" userId="946a6e82f8525a31" providerId="LiveId" clId="{7B855939-A929-4325-98EE-B1F608531A9B}" dt="2019-09-27T20:01:49.484" v="4357"/>
          <ac:picMkLst>
            <pc:docMk/>
            <pc:sldMk cId="3515718935" sldId="260"/>
            <ac:picMk id="11" creationId="{2FD0EAFB-3574-4AC7-B37A-C013B1A1BAA2}"/>
          </ac:picMkLst>
        </pc:picChg>
        <pc:picChg chg="add">
          <ac:chgData name="Lars Rönnbäck" userId="946a6e82f8525a31" providerId="LiveId" clId="{7B855939-A929-4325-98EE-B1F608531A9B}" dt="2019-09-27T20:02:44.941" v="4367"/>
          <ac:picMkLst>
            <pc:docMk/>
            <pc:sldMk cId="3515718935" sldId="260"/>
            <ac:picMk id="12" creationId="{A8217520-601E-4359-A248-C1883F27F105}"/>
          </ac:picMkLst>
        </pc:picChg>
        <pc:picChg chg="add mod">
          <ac:chgData name="Lars Rönnbäck" userId="946a6e82f8525a31" providerId="LiveId" clId="{7B855939-A929-4325-98EE-B1F608531A9B}" dt="2019-09-27T20:03:34.004" v="4387" actId="1076"/>
          <ac:picMkLst>
            <pc:docMk/>
            <pc:sldMk cId="3515718935" sldId="260"/>
            <ac:picMk id="13" creationId="{AD7900C0-3398-48C2-83C2-99BD147C610B}"/>
          </ac:picMkLst>
        </pc:picChg>
      </pc:sldChg>
      <pc:sldChg chg="addSp modSp add">
        <pc:chgData name="Lars Rönnbäck" userId="946a6e82f8525a31" providerId="LiveId" clId="{7B855939-A929-4325-98EE-B1F608531A9B}" dt="2019-09-28T07:37:26.416" v="6589" actId="20577"/>
        <pc:sldMkLst>
          <pc:docMk/>
          <pc:sldMk cId="3362173266" sldId="261"/>
        </pc:sldMkLst>
        <pc:spChg chg="mod">
          <ac:chgData name="Lars Rönnbäck" userId="946a6e82f8525a31" providerId="LiveId" clId="{7B855939-A929-4325-98EE-B1F608531A9B}" dt="2019-09-27T22:00:29.864" v="6394" actId="20577"/>
          <ac:spMkLst>
            <pc:docMk/>
            <pc:sldMk cId="3362173266" sldId="261"/>
            <ac:spMk id="8" creationId="{4F44A63E-2E88-43D9-A81E-262B28E1BFD6}"/>
          </ac:spMkLst>
        </pc:spChg>
        <pc:spChg chg="mod">
          <ac:chgData name="Lars Rönnbäck" userId="946a6e82f8525a31" providerId="LiveId" clId="{7B855939-A929-4325-98EE-B1F608531A9B}" dt="2019-09-28T07:37:26.416" v="6589" actId="20577"/>
          <ac:spMkLst>
            <pc:docMk/>
            <pc:sldMk cId="3362173266" sldId="261"/>
            <ac:spMk id="9" creationId="{19455976-E20B-4040-B7D4-8390A54B9CBD}"/>
          </ac:spMkLst>
        </pc:spChg>
        <pc:picChg chg="add ord">
          <ac:chgData name="Lars Rönnbäck" userId="946a6e82f8525a31" providerId="LiveId" clId="{7B855939-A929-4325-98EE-B1F608531A9B}" dt="2019-09-27T20:05:20.736" v="4402" actId="167"/>
          <ac:picMkLst>
            <pc:docMk/>
            <pc:sldMk cId="3362173266" sldId="261"/>
            <ac:picMk id="10" creationId="{0D08D260-90F2-4BB3-8161-B44BA5EBB2AA}"/>
          </ac:picMkLst>
        </pc:picChg>
        <pc:picChg chg="add">
          <ac:chgData name="Lars Rönnbäck" userId="946a6e82f8525a31" providerId="LiveId" clId="{7B855939-A929-4325-98EE-B1F608531A9B}" dt="2019-09-27T20:01:50.840" v="4358"/>
          <ac:picMkLst>
            <pc:docMk/>
            <pc:sldMk cId="3362173266" sldId="261"/>
            <ac:picMk id="11" creationId="{118DB31D-74CD-4DAE-AB7E-177B1B508312}"/>
          </ac:picMkLst>
        </pc:picChg>
        <pc:picChg chg="add">
          <ac:chgData name="Lars Rönnbäck" userId="946a6e82f8525a31" providerId="LiveId" clId="{7B855939-A929-4325-98EE-B1F608531A9B}" dt="2019-09-27T20:02:46.249" v="4368"/>
          <ac:picMkLst>
            <pc:docMk/>
            <pc:sldMk cId="3362173266" sldId="261"/>
            <ac:picMk id="12" creationId="{443D6D9E-756D-46DE-8C68-1457426D1411}"/>
          </ac:picMkLst>
        </pc:picChg>
        <pc:picChg chg="add">
          <ac:chgData name="Lars Rönnbäck" userId="946a6e82f8525a31" providerId="LiveId" clId="{7B855939-A929-4325-98EE-B1F608531A9B}" dt="2019-09-27T20:04:05.376" v="4388"/>
          <ac:picMkLst>
            <pc:docMk/>
            <pc:sldMk cId="3362173266" sldId="261"/>
            <ac:picMk id="13" creationId="{39A9A415-EFB5-4671-89DB-12BDCEB70091}"/>
          </ac:picMkLst>
        </pc:picChg>
        <pc:picChg chg="add mod ord">
          <ac:chgData name="Lars Rönnbäck" userId="946a6e82f8525a31" providerId="LiveId" clId="{7B855939-A929-4325-98EE-B1F608531A9B}" dt="2019-09-27T20:05:14.341" v="4401" actId="167"/>
          <ac:picMkLst>
            <pc:docMk/>
            <pc:sldMk cId="3362173266" sldId="261"/>
            <ac:picMk id="14" creationId="{C4A247AB-385D-4D14-9BD9-66A53452D304}"/>
          </ac:picMkLst>
        </pc:picChg>
      </pc:sldChg>
      <pc:sldChg chg="addSp modSp add">
        <pc:chgData name="Lars Rönnbäck" userId="946a6e82f8525a31" providerId="LiveId" clId="{7B855939-A929-4325-98EE-B1F608531A9B}" dt="2019-09-27T21:45:05.304" v="5896" actId="2711"/>
        <pc:sldMkLst>
          <pc:docMk/>
          <pc:sldMk cId="2518742129" sldId="262"/>
        </pc:sldMkLst>
        <pc:spChg chg="mod">
          <ac:chgData name="Lars Rönnbäck" userId="946a6e82f8525a31" providerId="LiveId" clId="{7B855939-A929-4325-98EE-B1F608531A9B}" dt="2019-09-27T21:45:05.304" v="5896" actId="2711"/>
          <ac:spMkLst>
            <pc:docMk/>
            <pc:sldMk cId="2518742129" sldId="262"/>
            <ac:spMk id="8" creationId="{4F44A63E-2E88-43D9-A81E-262B28E1BFD6}"/>
          </ac:spMkLst>
        </pc:spChg>
        <pc:spChg chg="mod">
          <ac:chgData name="Lars Rönnbäck" userId="946a6e82f8525a31" providerId="LiveId" clId="{7B855939-A929-4325-98EE-B1F608531A9B}" dt="2019-09-27T21:18:39.388" v="5046" actId="1076"/>
          <ac:spMkLst>
            <pc:docMk/>
            <pc:sldMk cId="2518742129" sldId="262"/>
            <ac:spMk id="9" creationId="{19455976-E20B-4040-B7D4-8390A54B9CBD}"/>
          </ac:spMkLst>
        </pc:spChg>
        <pc:picChg chg="add mod ord">
          <ac:chgData name="Lars Rönnbäck" userId="946a6e82f8525a31" providerId="LiveId" clId="{7B855939-A929-4325-98EE-B1F608531A9B}" dt="2019-09-27T20:05:39.827" v="4406" actId="167"/>
          <ac:picMkLst>
            <pc:docMk/>
            <pc:sldMk cId="2518742129" sldId="262"/>
            <ac:picMk id="3" creationId="{F995B678-9E8F-4C32-AD13-FA2E3B166F04}"/>
          </ac:picMkLst>
        </pc:picChg>
        <pc:picChg chg="add">
          <ac:chgData name="Lars Rönnbäck" userId="946a6e82f8525a31" providerId="LiveId" clId="{7B855939-A929-4325-98EE-B1F608531A9B}" dt="2019-09-27T20:01:52.980" v="4359"/>
          <ac:picMkLst>
            <pc:docMk/>
            <pc:sldMk cId="2518742129" sldId="262"/>
            <ac:picMk id="10" creationId="{4082BFE5-CCD0-41BE-9721-9EBA2E154582}"/>
          </ac:picMkLst>
        </pc:picChg>
        <pc:picChg chg="add">
          <ac:chgData name="Lars Rönnbäck" userId="946a6e82f8525a31" providerId="LiveId" clId="{7B855939-A929-4325-98EE-B1F608531A9B}" dt="2019-09-27T20:02:49.385" v="4369"/>
          <ac:picMkLst>
            <pc:docMk/>
            <pc:sldMk cId="2518742129" sldId="262"/>
            <ac:picMk id="11" creationId="{CCCA3315-7101-4C02-ACB7-1608F11303A2}"/>
          </ac:picMkLst>
        </pc:picChg>
        <pc:picChg chg="add">
          <ac:chgData name="Lars Rönnbäck" userId="946a6e82f8525a31" providerId="LiveId" clId="{7B855939-A929-4325-98EE-B1F608531A9B}" dt="2019-09-27T20:04:06.831" v="4389"/>
          <ac:picMkLst>
            <pc:docMk/>
            <pc:sldMk cId="2518742129" sldId="262"/>
            <ac:picMk id="12" creationId="{BFF243AE-30D1-4C24-9696-D6C4D11B92EC}"/>
          </ac:picMkLst>
        </pc:picChg>
        <pc:picChg chg="add ord">
          <ac:chgData name="Lars Rönnbäck" userId="946a6e82f8525a31" providerId="LiveId" clId="{7B855939-A929-4325-98EE-B1F608531A9B}" dt="2019-09-27T20:05:37.339" v="4405" actId="167"/>
          <ac:picMkLst>
            <pc:docMk/>
            <pc:sldMk cId="2518742129" sldId="262"/>
            <ac:picMk id="13" creationId="{E3C3B0CA-9823-48C2-9908-BD371FBC3ECA}"/>
          </ac:picMkLst>
        </pc:picChg>
        <pc:picChg chg="add mod">
          <ac:chgData name="Lars Rönnbäck" userId="946a6e82f8525a31" providerId="LiveId" clId="{7B855939-A929-4325-98EE-B1F608531A9B}" dt="2019-09-27T20:06:08.695" v="4413" actId="1076"/>
          <ac:picMkLst>
            <pc:docMk/>
            <pc:sldMk cId="2518742129" sldId="262"/>
            <ac:picMk id="14" creationId="{37EFA4F1-A157-4752-9D84-E2AA174AAB88}"/>
          </ac:picMkLst>
        </pc:picChg>
      </pc:sldChg>
      <pc:sldChg chg="addSp modSp add">
        <pc:chgData name="Lars Rönnbäck" userId="946a6e82f8525a31" providerId="LiveId" clId="{7B855939-A929-4325-98EE-B1F608531A9B}" dt="2019-09-27T21:19:22.329" v="5061" actId="20577"/>
        <pc:sldMkLst>
          <pc:docMk/>
          <pc:sldMk cId="1370827896" sldId="263"/>
        </pc:sldMkLst>
        <pc:spChg chg="mod">
          <ac:chgData name="Lars Rönnbäck" userId="946a6e82f8525a31" providerId="LiveId" clId="{7B855939-A929-4325-98EE-B1F608531A9B}" dt="2019-09-27T17:30:14.489" v="3868" actId="20577"/>
          <ac:spMkLst>
            <pc:docMk/>
            <pc:sldMk cId="1370827896" sldId="263"/>
            <ac:spMk id="8" creationId="{4F44A63E-2E88-43D9-A81E-262B28E1BFD6}"/>
          </ac:spMkLst>
        </pc:spChg>
        <pc:spChg chg="mod">
          <ac:chgData name="Lars Rönnbäck" userId="946a6e82f8525a31" providerId="LiveId" clId="{7B855939-A929-4325-98EE-B1F608531A9B}" dt="2019-09-27T21:19:22.329" v="5061" actId="20577"/>
          <ac:spMkLst>
            <pc:docMk/>
            <pc:sldMk cId="1370827896" sldId="263"/>
            <ac:spMk id="9" creationId="{19455976-E20B-4040-B7D4-8390A54B9CBD}"/>
          </ac:spMkLst>
        </pc:spChg>
        <pc:picChg chg="mod ord">
          <ac:chgData name="Lars Rönnbäck" userId="946a6e82f8525a31" providerId="LiveId" clId="{7B855939-A929-4325-98EE-B1F608531A9B}" dt="2019-09-27T20:07:23.719" v="4424" actId="167"/>
          <ac:picMkLst>
            <pc:docMk/>
            <pc:sldMk cId="1370827896" sldId="263"/>
            <ac:picMk id="3" creationId="{F995B678-9E8F-4C32-AD13-FA2E3B166F04}"/>
          </ac:picMkLst>
        </pc:picChg>
        <pc:picChg chg="add">
          <ac:chgData name="Lars Rönnbäck" userId="946a6e82f8525a31" providerId="LiveId" clId="{7B855939-A929-4325-98EE-B1F608531A9B}" dt="2019-09-27T20:01:54.134" v="4360"/>
          <ac:picMkLst>
            <pc:docMk/>
            <pc:sldMk cId="1370827896" sldId="263"/>
            <ac:picMk id="10" creationId="{3C79876C-50E0-4CA4-93A2-C7505A74C051}"/>
          </ac:picMkLst>
        </pc:picChg>
        <pc:picChg chg="add">
          <ac:chgData name="Lars Rönnbäck" userId="946a6e82f8525a31" providerId="LiveId" clId="{7B855939-A929-4325-98EE-B1F608531A9B}" dt="2019-09-27T20:02:50.744" v="4370"/>
          <ac:picMkLst>
            <pc:docMk/>
            <pc:sldMk cId="1370827896" sldId="263"/>
            <ac:picMk id="11" creationId="{20EC4B3A-91B8-4D2B-94FE-6235F319BF43}"/>
          </ac:picMkLst>
        </pc:picChg>
        <pc:picChg chg="add">
          <ac:chgData name="Lars Rönnbäck" userId="946a6e82f8525a31" providerId="LiveId" clId="{7B855939-A929-4325-98EE-B1F608531A9B}" dt="2019-09-27T20:04:09.711" v="4390"/>
          <ac:picMkLst>
            <pc:docMk/>
            <pc:sldMk cId="1370827896" sldId="263"/>
            <ac:picMk id="12" creationId="{2752208B-0ECB-4166-B9DA-8649DD100A66}"/>
          </ac:picMkLst>
        </pc:picChg>
        <pc:picChg chg="add ord">
          <ac:chgData name="Lars Rönnbäck" userId="946a6e82f8525a31" providerId="LiveId" clId="{7B855939-A929-4325-98EE-B1F608531A9B}" dt="2019-09-27T20:05:43.572" v="4407" actId="167"/>
          <ac:picMkLst>
            <pc:docMk/>
            <pc:sldMk cId="1370827896" sldId="263"/>
            <ac:picMk id="13" creationId="{7471425C-68CA-425E-8E5B-567144C42480}"/>
          </ac:picMkLst>
        </pc:picChg>
        <pc:picChg chg="add">
          <ac:chgData name="Lars Rönnbäck" userId="946a6e82f8525a31" providerId="LiveId" clId="{7B855939-A929-4325-98EE-B1F608531A9B}" dt="2019-09-27T20:06:15.379" v="4414"/>
          <ac:picMkLst>
            <pc:docMk/>
            <pc:sldMk cId="1370827896" sldId="263"/>
            <ac:picMk id="14" creationId="{AE5C64E6-49CA-46F2-A1F3-717CEB0697E6}"/>
          </ac:picMkLst>
        </pc:picChg>
        <pc:picChg chg="add mod ord">
          <ac:chgData name="Lars Rönnbäck" userId="946a6e82f8525a31" providerId="LiveId" clId="{7B855939-A929-4325-98EE-B1F608531A9B}" dt="2019-09-27T20:07:38.198" v="4425" actId="1076"/>
          <ac:picMkLst>
            <pc:docMk/>
            <pc:sldMk cId="1370827896" sldId="263"/>
            <ac:picMk id="15" creationId="{E0B675B0-02CB-4C16-920C-9833E2DB236F}"/>
          </ac:picMkLst>
        </pc:picChg>
      </pc:sldChg>
      <pc:sldChg chg="addSp delSp modSp add mod setBg">
        <pc:chgData name="Lars Rönnbäck" userId="946a6e82f8525a31" providerId="LiveId" clId="{7B855939-A929-4325-98EE-B1F608531A9B}" dt="2019-09-27T20:08:52.592" v="4431" actId="1076"/>
        <pc:sldMkLst>
          <pc:docMk/>
          <pc:sldMk cId="184182017" sldId="264"/>
        </pc:sldMkLst>
        <pc:spChg chg="add mod ord">
          <ac:chgData name="Lars Rönnbäck" userId="946a6e82f8525a31" providerId="LiveId" clId="{7B855939-A929-4325-98EE-B1F608531A9B}" dt="2019-09-27T20:08:21.591" v="4428" actId="26606"/>
          <ac:spMkLst>
            <pc:docMk/>
            <pc:sldMk cId="184182017" sldId="264"/>
            <ac:spMk id="2" creationId="{ECCE1EEC-822D-413E-9581-52B221C4E9F2}"/>
          </ac:spMkLst>
        </pc:spChg>
        <pc:spChg chg="add del">
          <ac:chgData name="Lars Rönnbäck" userId="946a6e82f8525a31" providerId="LiveId" clId="{7B855939-A929-4325-98EE-B1F608531A9B}" dt="2019-09-27T20:08:21.591" v="4428" actId="26606"/>
          <ac:spMkLst>
            <pc:docMk/>
            <pc:sldMk cId="184182017" sldId="264"/>
            <ac:spMk id="10" creationId="{87CC2527-562A-4F69-B487-4371E5B243E7}"/>
          </ac:spMkLst>
        </pc:spChg>
        <pc:picChg chg="add del mod ord">
          <ac:chgData name="Lars Rönnbäck" userId="946a6e82f8525a31" providerId="LiveId" clId="{7B855939-A929-4325-98EE-B1F608531A9B}" dt="2019-09-27T17:51:41.581" v="4189" actId="478"/>
          <ac:picMkLst>
            <pc:docMk/>
            <pc:sldMk cId="184182017" sldId="264"/>
            <ac:picMk id="4" creationId="{E66672C3-93FE-4A1C-9AD9-CD737DEA7FAB}"/>
          </ac:picMkLst>
        </pc:picChg>
        <pc:picChg chg="add mod">
          <ac:chgData name="Lars Rönnbäck" userId="946a6e82f8525a31" providerId="LiveId" clId="{7B855939-A929-4325-98EE-B1F608531A9B}" dt="2019-09-27T20:08:52.592" v="4431" actId="1076"/>
          <ac:picMkLst>
            <pc:docMk/>
            <pc:sldMk cId="184182017" sldId="264"/>
            <ac:picMk id="5" creationId="{DD90ECAA-2BEC-4CB4-8494-CA8EC3D6394B}"/>
          </ac:picMkLst>
        </pc:picChg>
        <pc:cxnChg chg="add del">
          <ac:chgData name="Lars Rönnbäck" userId="946a6e82f8525a31" providerId="LiveId" clId="{7B855939-A929-4325-98EE-B1F608531A9B}" dt="2019-09-27T20:08:21.591" v="4428" actId="26606"/>
          <ac:cxnSpMkLst>
            <pc:docMk/>
            <pc:sldMk cId="184182017" sldId="264"/>
            <ac:cxnSpMk id="12" creationId="{BCDAEC91-5BCE-4B55-9CC0-43EF94CB734B}"/>
          </ac:cxnSpMkLst>
        </pc:cxnChg>
      </pc:sldChg>
      <pc:sldChg chg="delSp modSp add del">
        <pc:chgData name="Lars Rönnbäck" userId="946a6e82f8525a31" providerId="LiveId" clId="{7B855939-A929-4325-98EE-B1F608531A9B}" dt="2019-09-27T17:49:51.971" v="4179" actId="2696"/>
        <pc:sldMkLst>
          <pc:docMk/>
          <pc:sldMk cId="1965826830" sldId="265"/>
        </pc:sldMkLst>
        <pc:spChg chg="del mod">
          <ac:chgData name="Lars Rönnbäck" userId="946a6e82f8525a31" providerId="LiveId" clId="{7B855939-A929-4325-98EE-B1F608531A9B}" dt="2019-09-27T17:48:54.717" v="4173"/>
          <ac:spMkLst>
            <pc:docMk/>
            <pc:sldMk cId="1965826830" sldId="265"/>
            <ac:spMk id="2" creationId="{ECCE1EEC-822D-413E-9581-52B221C4E9F2}"/>
          </ac:spMkLst>
        </pc:spChg>
      </pc:sldChg>
      <pc:sldChg chg="addSp delSp modSp add">
        <pc:chgData name="Lars Rönnbäck" userId="946a6e82f8525a31" providerId="LiveId" clId="{7B855939-A929-4325-98EE-B1F608531A9B}" dt="2019-09-28T07:45:35.530" v="6793" actId="20577"/>
        <pc:sldMkLst>
          <pc:docMk/>
          <pc:sldMk cId="2379856032" sldId="266"/>
        </pc:sldMkLst>
        <pc:spChg chg="mod">
          <ac:chgData name="Lars Rönnbäck" userId="946a6e82f8525a31" providerId="LiveId" clId="{7B855939-A929-4325-98EE-B1F608531A9B}" dt="2019-09-28T07:45:35.530" v="6793" actId="20577"/>
          <ac:spMkLst>
            <pc:docMk/>
            <pc:sldMk cId="2379856032" sldId="266"/>
            <ac:spMk id="2" creationId="{ECCE1EEC-822D-413E-9581-52B221C4E9F2}"/>
          </ac:spMkLst>
        </pc:spChg>
        <pc:spChg chg="add mod">
          <ac:chgData name="Lars Rönnbäck" userId="946a6e82f8525a31" providerId="LiveId" clId="{7B855939-A929-4325-98EE-B1F608531A9B}" dt="2019-09-27T22:19:24.179" v="6491" actId="207"/>
          <ac:spMkLst>
            <pc:docMk/>
            <pc:sldMk cId="2379856032" sldId="266"/>
            <ac:spMk id="5" creationId="{A72A9BD9-8C78-4070-BFF4-2411C601BE36}"/>
          </ac:spMkLst>
        </pc:spChg>
        <pc:spChg chg="add mod">
          <ac:chgData name="Lars Rönnbäck" userId="946a6e82f8525a31" providerId="LiveId" clId="{7B855939-A929-4325-98EE-B1F608531A9B}" dt="2019-09-27T22:04:36.434" v="6436" actId="404"/>
          <ac:spMkLst>
            <pc:docMk/>
            <pc:sldMk cId="2379856032" sldId="266"/>
            <ac:spMk id="6" creationId="{8D62AC16-FEB9-4D76-9BB7-57679840E6B9}"/>
          </ac:spMkLst>
        </pc:spChg>
        <pc:spChg chg="add mod ord">
          <ac:chgData name="Lars Rönnbäck" userId="946a6e82f8525a31" providerId="LiveId" clId="{7B855939-A929-4325-98EE-B1F608531A9B}" dt="2019-09-27T22:04:46.955" v="6438" actId="1076"/>
          <ac:spMkLst>
            <pc:docMk/>
            <pc:sldMk cId="2379856032" sldId="266"/>
            <ac:spMk id="8" creationId="{BFD1FE43-1F2E-4F56-ADDB-E167FF73B40C}"/>
          </ac:spMkLst>
        </pc:spChg>
        <pc:grpChg chg="add mod ord">
          <ac:chgData name="Lars Rönnbäck" userId="946a6e82f8525a31" providerId="LiveId" clId="{7B855939-A929-4325-98EE-B1F608531A9B}" dt="2019-09-28T07:44:19.445" v="6772" actId="1036"/>
          <ac:grpSpMkLst>
            <pc:docMk/>
            <pc:sldMk cId="2379856032" sldId="266"/>
            <ac:grpSpMk id="7" creationId="{861DD5D2-6BE2-438A-9776-C91D5120161C}"/>
          </ac:grpSpMkLst>
        </pc:grpChg>
        <pc:picChg chg="add del mod ord">
          <ac:chgData name="Lars Rönnbäck" userId="946a6e82f8525a31" providerId="LiveId" clId="{7B855939-A929-4325-98EE-B1F608531A9B}" dt="2019-09-27T19:59:35.520" v="4349" actId="478"/>
          <ac:picMkLst>
            <pc:docMk/>
            <pc:sldMk cId="2379856032" sldId="266"/>
            <ac:picMk id="4" creationId="{6FDF7A09-D8C3-4C2F-A86F-B7572B610CA1}"/>
          </ac:picMkLst>
        </pc:picChg>
        <pc:picChg chg="add mod">
          <ac:chgData name="Lars Rönnbäck" userId="946a6e82f8525a31" providerId="LiveId" clId="{7B855939-A929-4325-98EE-B1F608531A9B}" dt="2019-09-27T22:02:22.453" v="6400" actId="1076"/>
          <ac:picMkLst>
            <pc:docMk/>
            <pc:sldMk cId="2379856032" sldId="266"/>
            <ac:picMk id="9" creationId="{AF496307-0E08-4DC3-9468-15C8E9E03CD1}"/>
          </ac:picMkLst>
        </pc:picChg>
        <pc:picChg chg="add del mod">
          <ac:chgData name="Lars Rönnbäck" userId="946a6e82f8525a31" providerId="LiveId" clId="{7B855939-A929-4325-98EE-B1F608531A9B}" dt="2019-09-27T22:17:48.515" v="6481" actId="478"/>
          <ac:picMkLst>
            <pc:docMk/>
            <pc:sldMk cId="2379856032" sldId="266"/>
            <ac:picMk id="2050" creationId="{2D8983B5-54C7-4E3B-8396-810F21677C01}"/>
          </ac:picMkLst>
        </pc:picChg>
        <pc:picChg chg="add del mod">
          <ac:chgData name="Lars Rönnbäck" userId="946a6e82f8525a31" providerId="LiveId" clId="{7B855939-A929-4325-98EE-B1F608531A9B}" dt="2019-09-27T22:16:31.948" v="6467" actId="478"/>
          <ac:picMkLst>
            <pc:docMk/>
            <pc:sldMk cId="2379856032" sldId="266"/>
            <ac:picMk id="2052" creationId="{CECB2937-1002-45E5-934F-8A3E46615CE5}"/>
          </ac:picMkLst>
        </pc:picChg>
        <pc:picChg chg="add mod">
          <ac:chgData name="Lars Rönnbäck" userId="946a6e82f8525a31" providerId="LiveId" clId="{7B855939-A929-4325-98EE-B1F608531A9B}" dt="2019-09-27T22:18:33.706" v="6488" actId="1076"/>
          <ac:picMkLst>
            <pc:docMk/>
            <pc:sldMk cId="2379856032" sldId="266"/>
            <ac:picMk id="2054" creationId="{F807FB69-3F6F-41F0-B646-547584FFC883}"/>
          </ac:picMkLst>
        </pc:picChg>
      </pc:sldChg>
      <pc:sldChg chg="addSp delSp modSp add mod setBg">
        <pc:chgData name="Lars Rönnbäck" userId="946a6e82f8525a31" providerId="LiveId" clId="{7B855939-A929-4325-98EE-B1F608531A9B}" dt="2019-09-28T07:40:47.879" v="6616" actId="478"/>
        <pc:sldMkLst>
          <pc:docMk/>
          <pc:sldMk cId="899742001" sldId="267"/>
        </pc:sldMkLst>
        <pc:spChg chg="del">
          <ac:chgData name="Lars Rönnbäck" userId="946a6e82f8525a31" providerId="LiveId" clId="{7B855939-A929-4325-98EE-B1F608531A9B}" dt="2019-09-27T17:36:05.663" v="3973" actId="478"/>
          <ac:spMkLst>
            <pc:docMk/>
            <pc:sldMk cId="899742001" sldId="267"/>
            <ac:spMk id="2" creationId="{ECCE1EEC-822D-413E-9581-52B221C4E9F2}"/>
          </ac:spMkLst>
        </pc:spChg>
        <pc:spChg chg="add del mod">
          <ac:chgData name="Lars Rönnbäck" userId="946a6e82f8525a31" providerId="LiveId" clId="{7B855939-A929-4325-98EE-B1F608531A9B}" dt="2019-09-27T17:39:57.686" v="4010" actId="478"/>
          <ac:spMkLst>
            <pc:docMk/>
            <pc:sldMk cId="899742001" sldId="267"/>
            <ac:spMk id="5" creationId="{BB572047-FFFC-4711-B772-5B2D3885D00F}"/>
          </ac:spMkLst>
        </pc:spChg>
        <pc:spChg chg="add del mod">
          <ac:chgData name="Lars Rönnbäck" userId="946a6e82f8525a31" providerId="LiveId" clId="{7B855939-A929-4325-98EE-B1F608531A9B}" dt="2019-09-28T07:40:47.879" v="6616" actId="478"/>
          <ac:spMkLst>
            <pc:docMk/>
            <pc:sldMk cId="899742001" sldId="267"/>
            <ac:spMk id="5" creationId="{C879984B-F05C-412A-B18A-A738813C1D5D}"/>
          </ac:spMkLst>
        </pc:spChg>
        <pc:spChg chg="add del mod">
          <ac:chgData name="Lars Rönnbäck" userId="946a6e82f8525a31" providerId="LiveId" clId="{7B855939-A929-4325-98EE-B1F608531A9B}" dt="2019-09-27T17:44:47.355" v="4165" actId="478"/>
          <ac:spMkLst>
            <pc:docMk/>
            <pc:sldMk cId="899742001" sldId="267"/>
            <ac:spMk id="7" creationId="{B6552291-448A-40D7-9AAE-8EF9F0633761}"/>
          </ac:spMkLst>
        </pc:spChg>
        <pc:picChg chg="add mod ord modCrop">
          <ac:chgData name="Lars Rönnbäck" userId="946a6e82f8525a31" providerId="LiveId" clId="{7B855939-A929-4325-98EE-B1F608531A9B}" dt="2019-09-27T17:39:04.900" v="3986" actId="26606"/>
          <ac:picMkLst>
            <pc:docMk/>
            <pc:sldMk cId="899742001" sldId="267"/>
            <ac:picMk id="4" creationId="{19937D21-73CE-4C6B-9159-2A5841CC3568}"/>
          </ac:picMkLst>
        </pc:picChg>
        <pc:picChg chg="add mod">
          <ac:chgData name="Lars Rönnbäck" userId="946a6e82f8525a31" providerId="LiveId" clId="{7B855939-A929-4325-98EE-B1F608531A9B}" dt="2019-09-27T22:21:58.521" v="6495" actId="1582"/>
          <ac:picMkLst>
            <pc:docMk/>
            <pc:sldMk cId="899742001" sldId="267"/>
            <ac:picMk id="8" creationId="{4E85EDE1-2C49-40C0-B876-5F90C25420CA}"/>
          </ac:picMkLst>
        </pc:picChg>
        <pc:picChg chg="add mod ord">
          <ac:chgData name="Lars Rönnbäck" userId="946a6e82f8525a31" providerId="LiveId" clId="{7B855939-A929-4325-98EE-B1F608531A9B}" dt="2019-09-27T17:39:04.900" v="3986" actId="26606"/>
          <ac:picMkLst>
            <pc:docMk/>
            <pc:sldMk cId="899742001" sldId="267"/>
            <ac:picMk id="1026" creationId="{C728E74C-276E-4962-8F8C-6384F4095AF5}"/>
          </ac:picMkLst>
        </pc:picChg>
      </pc:sldChg>
      <pc:sldChg chg="addSp delSp modSp add">
        <pc:chgData name="Lars Rönnbäck" userId="946a6e82f8525a31" providerId="LiveId" clId="{7B855939-A929-4325-98EE-B1F608531A9B}" dt="2019-09-28T07:36:10.771" v="6587" actId="1076"/>
        <pc:sldMkLst>
          <pc:docMk/>
          <pc:sldMk cId="3773773713" sldId="268"/>
        </pc:sldMkLst>
        <pc:spChg chg="add del mod">
          <ac:chgData name="Lars Rönnbäck" userId="946a6e82f8525a31" providerId="LiveId" clId="{7B855939-A929-4325-98EE-B1F608531A9B}" dt="2019-09-28T07:21:50.475" v="6512" actId="478"/>
          <ac:spMkLst>
            <pc:docMk/>
            <pc:sldMk cId="3773773713" sldId="268"/>
            <ac:spMk id="2" creationId="{9B5A054D-64D2-4026-8F1D-64D31519C0A7}"/>
          </ac:spMkLst>
        </pc:spChg>
        <pc:spChg chg="add mod">
          <ac:chgData name="Lars Rönnbäck" userId="946a6e82f8525a31" providerId="LiveId" clId="{7B855939-A929-4325-98EE-B1F608531A9B}" dt="2019-09-28T07:35:18.852" v="6571" actId="1036"/>
          <ac:spMkLst>
            <pc:docMk/>
            <pc:sldMk cId="3773773713" sldId="268"/>
            <ac:spMk id="5" creationId="{51F7AB1C-B8C6-4241-85BA-A5C8E92BF573}"/>
          </ac:spMkLst>
        </pc:spChg>
        <pc:spChg chg="del">
          <ac:chgData name="Lars Rönnbäck" userId="946a6e82f8525a31" providerId="LiveId" clId="{7B855939-A929-4325-98EE-B1F608531A9B}" dt="2019-09-27T20:10:32.067" v="4433" actId="478"/>
          <ac:spMkLst>
            <pc:docMk/>
            <pc:sldMk cId="3773773713" sldId="268"/>
            <ac:spMk id="8" creationId="{4F44A63E-2E88-43D9-A81E-262B28E1BFD6}"/>
          </ac:spMkLst>
        </pc:spChg>
        <pc:spChg chg="del">
          <ac:chgData name="Lars Rönnbäck" userId="946a6e82f8525a31" providerId="LiveId" clId="{7B855939-A929-4325-98EE-B1F608531A9B}" dt="2019-09-27T20:10:56.661" v="4436" actId="478"/>
          <ac:spMkLst>
            <pc:docMk/>
            <pc:sldMk cId="3773773713" sldId="268"/>
            <ac:spMk id="9" creationId="{19455976-E20B-4040-B7D4-8390A54B9CBD}"/>
          </ac:spMkLst>
        </pc:spChg>
        <pc:spChg chg="add mod">
          <ac:chgData name="Lars Rönnbäck" userId="946a6e82f8525a31" providerId="LiveId" clId="{7B855939-A929-4325-98EE-B1F608531A9B}" dt="2019-09-28T07:35:36.327" v="6583" actId="1035"/>
          <ac:spMkLst>
            <pc:docMk/>
            <pc:sldMk cId="3773773713" sldId="268"/>
            <ac:spMk id="10" creationId="{A617D215-6332-4688-8CF5-347D2FF59D4F}"/>
          </ac:spMkLst>
        </pc:spChg>
        <pc:spChg chg="add mod">
          <ac:chgData name="Lars Rönnbäck" userId="946a6e82f8525a31" providerId="LiveId" clId="{7B855939-A929-4325-98EE-B1F608531A9B}" dt="2019-09-28T07:35:02.668" v="6564" actId="1038"/>
          <ac:spMkLst>
            <pc:docMk/>
            <pc:sldMk cId="3773773713" sldId="268"/>
            <ac:spMk id="14" creationId="{2483B5A5-1709-46FF-BABD-74EB147399E7}"/>
          </ac:spMkLst>
        </pc:spChg>
        <pc:spChg chg="add mod">
          <ac:chgData name="Lars Rönnbäck" userId="946a6e82f8525a31" providerId="LiveId" clId="{7B855939-A929-4325-98EE-B1F608531A9B}" dt="2019-09-28T07:34:46.947" v="6554" actId="2711"/>
          <ac:spMkLst>
            <pc:docMk/>
            <pc:sldMk cId="3773773713" sldId="268"/>
            <ac:spMk id="16" creationId="{79CCA74D-EA19-41AD-ABEB-58929D65FC0B}"/>
          </ac:spMkLst>
        </pc:spChg>
        <pc:spChg chg="add mod">
          <ac:chgData name="Lars Rönnbäck" userId="946a6e82f8525a31" providerId="LiveId" clId="{7B855939-A929-4325-98EE-B1F608531A9B}" dt="2019-09-28T07:35:18.852" v="6571" actId="1036"/>
          <ac:spMkLst>
            <pc:docMk/>
            <pc:sldMk cId="3773773713" sldId="268"/>
            <ac:spMk id="17" creationId="{A829B8FE-6998-4337-8DB7-6795B11A6F7B}"/>
          </ac:spMkLst>
        </pc:spChg>
        <pc:spChg chg="add mod">
          <ac:chgData name="Lars Rönnbäck" userId="946a6e82f8525a31" providerId="LiveId" clId="{7B855939-A929-4325-98EE-B1F608531A9B}" dt="2019-09-27T20:12:49.664" v="4452" actId="1076"/>
          <ac:spMkLst>
            <pc:docMk/>
            <pc:sldMk cId="3773773713" sldId="268"/>
            <ac:spMk id="20" creationId="{7488E7A8-8C48-4299-99E7-4ABB8836642C}"/>
          </ac:spMkLst>
        </pc:spChg>
        <pc:spChg chg="add mod">
          <ac:chgData name="Lars Rönnbäck" userId="946a6e82f8525a31" providerId="LiveId" clId="{7B855939-A929-4325-98EE-B1F608531A9B}" dt="2019-09-27T20:16:10.625" v="4481" actId="1076"/>
          <ac:spMkLst>
            <pc:docMk/>
            <pc:sldMk cId="3773773713" sldId="268"/>
            <ac:spMk id="21" creationId="{0E5AE2A3-94AD-4B44-BB2C-AD0FED301A82}"/>
          </ac:spMkLst>
        </pc:spChg>
        <pc:spChg chg="add mod">
          <ac:chgData name="Lars Rönnbäck" userId="946a6e82f8525a31" providerId="LiveId" clId="{7B855939-A929-4325-98EE-B1F608531A9B}" dt="2019-09-27T20:16:16.643" v="4482" actId="1076"/>
          <ac:spMkLst>
            <pc:docMk/>
            <pc:sldMk cId="3773773713" sldId="268"/>
            <ac:spMk id="22" creationId="{D5E96D9D-BF4B-405E-85C2-A5393646348C}"/>
          </ac:spMkLst>
        </pc:spChg>
        <pc:spChg chg="add mod">
          <ac:chgData name="Lars Rönnbäck" userId="946a6e82f8525a31" providerId="LiveId" clId="{7B855939-A929-4325-98EE-B1F608531A9B}" dt="2019-09-28T07:34:06.956" v="6552" actId="2711"/>
          <ac:spMkLst>
            <pc:docMk/>
            <pc:sldMk cId="3773773713" sldId="268"/>
            <ac:spMk id="23" creationId="{C0B09F64-5B1B-441B-A9F6-835BFD109E82}"/>
          </ac:spMkLst>
        </pc:spChg>
        <pc:picChg chg="del">
          <ac:chgData name="Lars Rönnbäck" userId="946a6e82f8525a31" providerId="LiveId" clId="{7B855939-A929-4325-98EE-B1F608531A9B}" dt="2019-09-27T20:14:30.698" v="4470" actId="478"/>
          <ac:picMkLst>
            <pc:docMk/>
            <pc:sldMk cId="3773773713" sldId="268"/>
            <ac:picMk id="4" creationId="{0C8C9150-0650-4EAF-BD64-83E530269BDE}"/>
          </ac:picMkLst>
        </pc:picChg>
        <pc:picChg chg="add mod">
          <ac:chgData name="Lars Rönnbäck" userId="946a6e82f8525a31" providerId="LiveId" clId="{7B855939-A929-4325-98EE-B1F608531A9B}" dt="2019-09-28T07:36:10.771" v="6587" actId="1076"/>
          <ac:picMkLst>
            <pc:docMk/>
            <pc:sldMk cId="3773773713" sldId="268"/>
            <ac:picMk id="4" creationId="{4E36090E-F83A-40D5-87D6-2DD40A728C7C}"/>
          </ac:picMkLst>
        </pc:picChg>
        <pc:picChg chg="mod">
          <ac:chgData name="Lars Rönnbäck" userId="946a6e82f8525a31" providerId="LiveId" clId="{7B855939-A929-4325-98EE-B1F608531A9B}" dt="2019-09-28T07:26:08.250" v="6547" actId="1076"/>
          <ac:picMkLst>
            <pc:docMk/>
            <pc:sldMk cId="3773773713" sldId="268"/>
            <ac:picMk id="11" creationId="{2135FC95-A181-4106-97CB-AA0028D2E87C}"/>
          </ac:picMkLst>
        </pc:picChg>
        <pc:picChg chg="add mod">
          <ac:chgData name="Lars Rönnbäck" userId="946a6e82f8525a31" providerId="LiveId" clId="{7B855939-A929-4325-98EE-B1F608531A9B}" dt="2019-09-27T20:10:39.319" v="4435" actId="1076"/>
          <ac:picMkLst>
            <pc:docMk/>
            <pc:sldMk cId="3773773713" sldId="268"/>
            <ac:picMk id="12" creationId="{45DBAA3E-90EB-44B3-971A-E761504EDB26}"/>
          </ac:picMkLst>
        </pc:picChg>
        <pc:picChg chg="del">
          <ac:chgData name="Lars Rönnbäck" userId="946a6e82f8525a31" providerId="LiveId" clId="{7B855939-A929-4325-98EE-B1F608531A9B}" dt="2019-09-27T20:11:26.266" v="4440" actId="478"/>
          <ac:picMkLst>
            <pc:docMk/>
            <pc:sldMk cId="3773773713" sldId="268"/>
            <ac:picMk id="13" creationId="{3B594718-359F-4FED-8350-4AB17BDC7982}"/>
          </ac:picMkLst>
        </pc:picChg>
        <pc:picChg chg="add mod">
          <ac:chgData name="Lars Rönnbäck" userId="946a6e82f8525a31" providerId="LiveId" clId="{7B855939-A929-4325-98EE-B1F608531A9B}" dt="2019-09-27T20:10:39.319" v="4435" actId="1076"/>
          <ac:picMkLst>
            <pc:docMk/>
            <pc:sldMk cId="3773773713" sldId="268"/>
            <ac:picMk id="15" creationId="{517B2C06-E5C8-4D3B-BAF3-20CF1490409B}"/>
          </ac:picMkLst>
        </pc:picChg>
        <pc:picChg chg="add mod">
          <ac:chgData name="Lars Rönnbäck" userId="946a6e82f8525a31" providerId="LiveId" clId="{7B855939-A929-4325-98EE-B1F608531A9B}" dt="2019-09-28T07:25:09.362" v="6524" actId="1076"/>
          <ac:picMkLst>
            <pc:docMk/>
            <pc:sldMk cId="3773773713" sldId="268"/>
            <ac:picMk id="18" creationId="{1CE39A12-026F-4B13-86BC-B2053A50EDEC}"/>
          </ac:picMkLst>
        </pc:picChg>
        <pc:picChg chg="add mod">
          <ac:chgData name="Lars Rönnbäck" userId="946a6e82f8525a31" providerId="LiveId" clId="{7B855939-A929-4325-98EE-B1F608531A9B}" dt="2019-09-28T07:35:40.351" v="6585" actId="1037"/>
          <ac:picMkLst>
            <pc:docMk/>
            <pc:sldMk cId="3773773713" sldId="268"/>
            <ac:picMk id="19" creationId="{F3DB463F-8F16-46E6-A9DC-B24D70235213}"/>
          </ac:picMkLst>
        </pc:picChg>
      </pc:sldChg>
      <pc:sldChg chg="addSp modSp add">
        <pc:chgData name="Lars Rönnbäck" userId="946a6e82f8525a31" providerId="LiveId" clId="{7B855939-A929-4325-98EE-B1F608531A9B}" dt="2019-09-28T07:41:34.494" v="6617" actId="20577"/>
        <pc:sldMkLst>
          <pc:docMk/>
          <pc:sldMk cId="2340894461" sldId="269"/>
        </pc:sldMkLst>
        <pc:spChg chg="mod">
          <ac:chgData name="Lars Rönnbäck" userId="946a6e82f8525a31" providerId="LiveId" clId="{7B855939-A929-4325-98EE-B1F608531A9B}" dt="2019-09-28T07:41:34.494" v="6617" actId="20577"/>
          <ac:spMkLst>
            <pc:docMk/>
            <pc:sldMk cId="2340894461" sldId="269"/>
            <ac:spMk id="8" creationId="{4F44A63E-2E88-43D9-A81E-262B28E1BFD6}"/>
          </ac:spMkLst>
        </pc:spChg>
        <pc:spChg chg="mod ord">
          <ac:chgData name="Lars Rönnbäck" userId="946a6e82f8525a31" providerId="LiveId" clId="{7B855939-A929-4325-98EE-B1F608531A9B}" dt="2019-09-28T07:39:13.411" v="6611" actId="20577"/>
          <ac:spMkLst>
            <pc:docMk/>
            <pc:sldMk cId="2340894461" sldId="269"/>
            <ac:spMk id="9" creationId="{19455976-E20B-4040-B7D4-8390A54B9CBD}"/>
          </ac:spMkLst>
        </pc:spChg>
        <pc:picChg chg="ord">
          <ac:chgData name="Lars Rönnbäck" userId="946a6e82f8525a31" providerId="LiveId" clId="{7B855939-A929-4325-98EE-B1F608531A9B}" dt="2019-09-27T21:42:18.007" v="5865" actId="167"/>
          <ac:picMkLst>
            <pc:docMk/>
            <pc:sldMk cId="2340894461" sldId="269"/>
            <ac:picMk id="3" creationId="{F995B678-9E8F-4C32-AD13-FA2E3B166F04}"/>
          </ac:picMkLst>
        </pc:picChg>
        <pc:picChg chg="add mod ord">
          <ac:chgData name="Lars Rönnbäck" userId="946a6e82f8525a31" providerId="LiveId" clId="{7B855939-A929-4325-98EE-B1F608531A9B}" dt="2019-09-27T21:42:44.645" v="5868" actId="1076"/>
          <ac:picMkLst>
            <pc:docMk/>
            <pc:sldMk cId="2340894461" sldId="269"/>
            <ac:picMk id="16" creationId="{965A256A-ED0E-4AF2-86F3-79543B084BA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9DA3-1BA4-440E-9E69-70D3684083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0D6E5841-EADF-4A82-ACF8-826637A9D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8F750741-DD55-4EDD-9098-C8C377BE7C2C}"/>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5" name="Footer Placeholder 4">
            <a:extLst>
              <a:ext uri="{FF2B5EF4-FFF2-40B4-BE49-F238E27FC236}">
                <a16:creationId xmlns:a16="http://schemas.microsoft.com/office/drawing/2014/main" id="{FDE695B1-39F8-45F0-9713-BD3A8C55D63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0147D3B-CCBD-461C-BF9E-6E0A230E699C}"/>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64854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248-55B9-40D8-9C75-68218AD411AE}"/>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AFF02A2-6270-4754-9FEA-C2DEC70B7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0F9D5681-5743-4FEE-AE30-3DE62DA07E50}"/>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5" name="Footer Placeholder 4">
            <a:extLst>
              <a:ext uri="{FF2B5EF4-FFF2-40B4-BE49-F238E27FC236}">
                <a16:creationId xmlns:a16="http://schemas.microsoft.com/office/drawing/2014/main" id="{13CB4907-6FFC-4F95-AAA8-D6624D3B31F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8B1E655-8EF9-4EEA-BB6C-A2EFC53D2EC7}"/>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394248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104B2-0E09-4B97-AA35-5CBDEC212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94E56163-09FC-4255-8A2E-C40E3FFB6F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3826BB8-28DA-4FA1-AEC1-59BA92A321CD}"/>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5" name="Footer Placeholder 4">
            <a:extLst>
              <a:ext uri="{FF2B5EF4-FFF2-40B4-BE49-F238E27FC236}">
                <a16:creationId xmlns:a16="http://schemas.microsoft.com/office/drawing/2014/main" id="{534EA793-7C99-47D3-843D-87D8F1E7734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61D0969-A3EB-4498-97C9-8D6EFDC6CAB9}"/>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101736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27DB-1137-409B-B5C3-B9244F8CB448}"/>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8D006541-C166-4357-A799-1C1D15344C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05188C9-64A4-4279-BEE6-C9A07397C0FC}"/>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5" name="Footer Placeholder 4">
            <a:extLst>
              <a:ext uri="{FF2B5EF4-FFF2-40B4-BE49-F238E27FC236}">
                <a16:creationId xmlns:a16="http://schemas.microsoft.com/office/drawing/2014/main" id="{48D0BF95-AF00-46AC-A332-636C7CE9D35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F27D617-C4DF-4070-8404-A466C2BAB6B1}"/>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314958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34370-59D6-48C5-846E-E7BC8846F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FB2DF07D-990B-4265-BC2C-3C096CC696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3293E-D1D9-4A29-AFC6-FFD9C9B1E3F9}"/>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5" name="Footer Placeholder 4">
            <a:extLst>
              <a:ext uri="{FF2B5EF4-FFF2-40B4-BE49-F238E27FC236}">
                <a16:creationId xmlns:a16="http://schemas.microsoft.com/office/drawing/2014/main" id="{E2FBF7AC-4A79-4646-90C2-94D2E05ED2E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E769B55-D834-4443-9F3A-1492AE334F45}"/>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57959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02A8-9991-44C2-9E8F-217E513709D0}"/>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4BC4F2E0-0789-4BE4-B683-6A6B9963FE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0D9241A6-86E6-4187-A32C-6D9E949A08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43124C7B-D5A0-4D08-A8D6-2342D93CF85A}"/>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6" name="Footer Placeholder 5">
            <a:extLst>
              <a:ext uri="{FF2B5EF4-FFF2-40B4-BE49-F238E27FC236}">
                <a16:creationId xmlns:a16="http://schemas.microsoft.com/office/drawing/2014/main" id="{0AB0C1E9-2E0A-41C3-8263-E8B049C4CD3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32B80357-9D48-400E-B819-87CDAB6AAEF9}"/>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28465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083A-E526-4046-A17D-E2AD34EA4D4E}"/>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228D4D64-07FC-4199-B53F-8789DBBB4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270326-566B-49D7-9384-FF77E783C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5D99D9A6-4155-4804-8914-47A983257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7C17F-18B3-4967-BFD0-02A2F80AB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87E78281-1422-48C5-BCAF-28DF632F6627}"/>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8" name="Footer Placeholder 7">
            <a:extLst>
              <a:ext uri="{FF2B5EF4-FFF2-40B4-BE49-F238E27FC236}">
                <a16:creationId xmlns:a16="http://schemas.microsoft.com/office/drawing/2014/main" id="{4C02F8AA-1A14-4354-B250-10779584B607}"/>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4D627315-929B-4FD6-A858-1D09F011029F}"/>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299139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1636-CF7F-4E4B-B1B6-EA9C5EF0D107}"/>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A49012C2-4511-4D81-84B5-D55895241BA4}"/>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4" name="Footer Placeholder 3">
            <a:extLst>
              <a:ext uri="{FF2B5EF4-FFF2-40B4-BE49-F238E27FC236}">
                <a16:creationId xmlns:a16="http://schemas.microsoft.com/office/drawing/2014/main" id="{48616F07-4DA6-47F9-885B-301B4C56F572}"/>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C9A45AD7-5C1C-4DD1-9DDC-3C7A9891CD62}"/>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11649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2DB1D-6812-41AB-BEE5-6C733A63980A}"/>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3" name="Footer Placeholder 2">
            <a:extLst>
              <a:ext uri="{FF2B5EF4-FFF2-40B4-BE49-F238E27FC236}">
                <a16:creationId xmlns:a16="http://schemas.microsoft.com/office/drawing/2014/main" id="{47A45D5C-5EEE-49B6-9976-3142BBB9A091}"/>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4B0389BC-1E08-4892-9373-38E0D94B84CA}"/>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51040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795C-B115-4A1D-A695-967E706D4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D60FA746-B2E2-4870-9286-0528BBECF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34D14C2E-C3CC-466A-ADAF-FA65EBC99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A13BA-15D9-4086-93A2-3BC47DCDDDAF}"/>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6" name="Footer Placeholder 5">
            <a:extLst>
              <a:ext uri="{FF2B5EF4-FFF2-40B4-BE49-F238E27FC236}">
                <a16:creationId xmlns:a16="http://schemas.microsoft.com/office/drawing/2014/main" id="{2FE6744A-770E-4AFB-A1B1-9ED52F362731}"/>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36C81A5-3757-4990-8720-782D72209BC3}"/>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273829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476C-F8BF-4AF5-942A-A619C9A22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2A628E06-F9BE-4B00-9BFD-AAB500690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E27B0AD3-0946-4AA2-B918-C7FE21442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A6A4C-6296-4678-AFB3-5285F9F7D936}"/>
              </a:ext>
            </a:extLst>
          </p:cNvPr>
          <p:cNvSpPr>
            <a:spLocks noGrp="1"/>
          </p:cNvSpPr>
          <p:nvPr>
            <p:ph type="dt" sz="half" idx="10"/>
          </p:nvPr>
        </p:nvSpPr>
        <p:spPr/>
        <p:txBody>
          <a:bodyPr/>
          <a:lstStyle/>
          <a:p>
            <a:fld id="{F0832118-0E43-438D-9E61-52CD3E9FE9B8}" type="datetimeFigureOut">
              <a:rPr lang="sv-SE" smtClean="0"/>
              <a:t>2019-09-28</a:t>
            </a:fld>
            <a:endParaRPr lang="sv-SE"/>
          </a:p>
        </p:txBody>
      </p:sp>
      <p:sp>
        <p:nvSpPr>
          <p:cNvPr id="6" name="Footer Placeholder 5">
            <a:extLst>
              <a:ext uri="{FF2B5EF4-FFF2-40B4-BE49-F238E27FC236}">
                <a16:creationId xmlns:a16="http://schemas.microsoft.com/office/drawing/2014/main" id="{5FA6DE2B-655C-415E-98F4-F00C635D8EAE}"/>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23F17C6A-1181-49FC-93D4-325B196F7E85}"/>
              </a:ext>
            </a:extLst>
          </p:cNvPr>
          <p:cNvSpPr>
            <a:spLocks noGrp="1"/>
          </p:cNvSpPr>
          <p:nvPr>
            <p:ph type="sldNum" sz="quarter" idx="12"/>
          </p:nvPr>
        </p:nvSpPr>
        <p:spPr/>
        <p:txBody>
          <a:bodyPr/>
          <a:lstStyle/>
          <a:p>
            <a:fld id="{EFD969DD-6BD9-48BB-AF6F-F3EECE4D5741}" type="slidenum">
              <a:rPr lang="sv-SE" smtClean="0"/>
              <a:t>‹#›</a:t>
            </a:fld>
            <a:endParaRPr lang="sv-SE"/>
          </a:p>
        </p:txBody>
      </p:sp>
    </p:spTree>
    <p:extLst>
      <p:ext uri="{BB962C8B-B14F-4D97-AF65-F5344CB8AC3E}">
        <p14:creationId xmlns:p14="http://schemas.microsoft.com/office/powerpoint/2010/main" val="174965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78E1D-C7B2-4386-9AC6-94093AB1D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BA2E163-8A5B-4F65-BEF9-6454CE841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A0E6D90-0E20-4FAE-B97A-B7E6DB98E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32118-0E43-438D-9E61-52CD3E9FE9B8}" type="datetimeFigureOut">
              <a:rPr lang="sv-SE" smtClean="0"/>
              <a:t>2019-09-28</a:t>
            </a:fld>
            <a:endParaRPr lang="sv-SE"/>
          </a:p>
        </p:txBody>
      </p:sp>
      <p:sp>
        <p:nvSpPr>
          <p:cNvPr id="5" name="Footer Placeholder 4">
            <a:extLst>
              <a:ext uri="{FF2B5EF4-FFF2-40B4-BE49-F238E27FC236}">
                <a16:creationId xmlns:a16="http://schemas.microsoft.com/office/drawing/2014/main" id="{F3F7BCBB-7771-429E-BDF4-CBCE1CE46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9EF39404-1B6F-41C7-ABBF-352986CD7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969DD-6BD9-48BB-AF6F-F3EECE4D5741}" type="slidenum">
              <a:rPr lang="sv-SE" smtClean="0"/>
              <a:t>‹#›</a:t>
            </a:fld>
            <a:endParaRPr lang="sv-SE"/>
          </a:p>
        </p:txBody>
      </p:sp>
    </p:spTree>
    <p:extLst>
      <p:ext uri="{BB962C8B-B14F-4D97-AF65-F5344CB8AC3E}">
        <p14:creationId xmlns:p14="http://schemas.microsoft.com/office/powerpoint/2010/main" val="265757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nchormodeling.com/" TargetMode="External"/><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svg"/><Relationship Id="rId4" Type="http://schemas.openxmlformats.org/officeDocument/2006/relationships/image" Target="../media/image2.webp"/><Relationship Id="rId9" Type="http://schemas.openxmlformats.org/officeDocument/2006/relationships/image" Target="../media/image6.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web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web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web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web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webp"/><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webp"/><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webp"/><Relationship Id="rId5" Type="http://schemas.openxmlformats.org/officeDocument/2006/relationships/image" Target="../media/image12.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webp"/><Relationship Id="rId5"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ree in a forest&#10;&#10;Description automatically generated">
            <a:extLst>
              <a:ext uri="{FF2B5EF4-FFF2-40B4-BE49-F238E27FC236}">
                <a16:creationId xmlns:a16="http://schemas.microsoft.com/office/drawing/2014/main" id="{2135FC95-A181-4106-97CB-AA0028D2E87C}"/>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4">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10" name="TextBox 9">
            <a:extLst>
              <a:ext uri="{FF2B5EF4-FFF2-40B4-BE49-F238E27FC236}">
                <a16:creationId xmlns:a16="http://schemas.microsoft.com/office/drawing/2014/main" id="{A617D215-6332-4688-8CF5-347D2FF59D4F}"/>
              </a:ext>
            </a:extLst>
          </p:cNvPr>
          <p:cNvSpPr txBox="1"/>
          <p:nvPr/>
        </p:nvSpPr>
        <p:spPr>
          <a:xfrm>
            <a:off x="410344" y="4972518"/>
            <a:ext cx="3136978" cy="646331"/>
          </a:xfrm>
          <a:prstGeom prst="rect">
            <a:avLst/>
          </a:prstGeom>
          <a:noFill/>
        </p:spPr>
        <p:txBody>
          <a:bodyPr wrap="square" rtlCol="0">
            <a:spAutoFit/>
          </a:bodyPr>
          <a:lstStyle/>
          <a:p>
            <a:r>
              <a:rPr lang="en-US" i="1" dirty="0">
                <a:solidFill>
                  <a:srgbClr val="C00000"/>
                </a:solidFill>
                <a:latin typeface="Source Sans Pro Semibold" panose="020B0603030403020204" pitchFamily="34" charset="0"/>
              </a:rPr>
              <a:t>Understanding the Next Level of Data Integration</a:t>
            </a:r>
            <a:endParaRPr lang="sv-SE" i="1" dirty="0">
              <a:solidFill>
                <a:srgbClr val="C00000"/>
              </a:solidFill>
              <a:latin typeface="Source Sans Pro Semibold" panose="020B0603030403020204" pitchFamily="34" charset="0"/>
            </a:endParaRPr>
          </a:p>
        </p:txBody>
      </p:sp>
      <p:pic>
        <p:nvPicPr>
          <p:cNvPr id="12" name="Graphic 11">
            <a:extLst>
              <a:ext uri="{FF2B5EF4-FFF2-40B4-BE49-F238E27FC236}">
                <a16:creationId xmlns:a16="http://schemas.microsoft.com/office/drawing/2014/main" id="{45DBAA3E-90EB-44B3-971A-E761504EDB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344" y="6134316"/>
            <a:ext cx="438150" cy="438150"/>
          </a:xfrm>
          <a:prstGeom prst="rect">
            <a:avLst/>
          </a:prstGeom>
        </p:spPr>
      </p:pic>
      <p:sp>
        <p:nvSpPr>
          <p:cNvPr id="14" name="TextBox 13">
            <a:extLst>
              <a:ext uri="{FF2B5EF4-FFF2-40B4-BE49-F238E27FC236}">
                <a16:creationId xmlns:a16="http://schemas.microsoft.com/office/drawing/2014/main" id="{2483B5A5-1709-46FF-BABD-74EB147399E7}"/>
              </a:ext>
            </a:extLst>
          </p:cNvPr>
          <p:cNvSpPr txBox="1"/>
          <p:nvPr/>
        </p:nvSpPr>
        <p:spPr>
          <a:xfrm>
            <a:off x="766316" y="6139384"/>
            <a:ext cx="1776448" cy="369332"/>
          </a:xfrm>
          <a:prstGeom prst="rect">
            <a:avLst/>
          </a:prstGeom>
          <a:noFill/>
        </p:spPr>
        <p:txBody>
          <a:bodyPr wrap="none" rtlCol="0">
            <a:spAutoFit/>
          </a:bodyPr>
          <a:lstStyle/>
          <a:p>
            <a:r>
              <a:rPr lang="sv-SE" dirty="0">
                <a:solidFill>
                  <a:schemeClr val="bg1"/>
                </a:solidFill>
                <a:latin typeface="Tw Cen MT Condensed Extra Bold" panose="020B0803020202020204" pitchFamily="34" charset="0"/>
              </a:rPr>
              <a:t>@anchormodeling</a:t>
            </a:r>
          </a:p>
        </p:txBody>
      </p:sp>
      <p:pic>
        <p:nvPicPr>
          <p:cNvPr id="15" name="Picture 14" descr="A picture containing vector graphics&#10;&#10;Description automatically generated">
            <a:extLst>
              <a:ext uri="{FF2B5EF4-FFF2-40B4-BE49-F238E27FC236}">
                <a16:creationId xmlns:a16="http://schemas.microsoft.com/office/drawing/2014/main" id="{517B2C06-E5C8-4D3B-BAF3-20CF149040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802" y="5845747"/>
            <a:ext cx="378692" cy="322037"/>
          </a:xfrm>
          <a:prstGeom prst="rect">
            <a:avLst/>
          </a:prstGeom>
        </p:spPr>
      </p:pic>
      <p:sp>
        <p:nvSpPr>
          <p:cNvPr id="16" name="TextBox 15">
            <a:extLst>
              <a:ext uri="{FF2B5EF4-FFF2-40B4-BE49-F238E27FC236}">
                <a16:creationId xmlns:a16="http://schemas.microsoft.com/office/drawing/2014/main" id="{79CCA74D-EA19-41AD-ABEB-58929D65FC0B}"/>
              </a:ext>
            </a:extLst>
          </p:cNvPr>
          <p:cNvSpPr txBox="1"/>
          <p:nvPr/>
        </p:nvSpPr>
        <p:spPr>
          <a:xfrm>
            <a:off x="799654" y="5821784"/>
            <a:ext cx="2488374" cy="369332"/>
          </a:xfrm>
          <a:prstGeom prst="rect">
            <a:avLst/>
          </a:prstGeom>
          <a:noFill/>
        </p:spPr>
        <p:txBody>
          <a:bodyPr wrap="none" rtlCol="0">
            <a:spAutoFit/>
          </a:bodyPr>
          <a:lstStyle/>
          <a:p>
            <a:r>
              <a:rPr lang="sv-SE" dirty="0">
                <a:solidFill>
                  <a:schemeClr val="bg1"/>
                </a:solidFill>
                <a:latin typeface="Tw Cen MT Condensed Extra Bold" panose="020B0803020202020204" pitchFamily="34" charset="0"/>
              </a:rPr>
              <a:t>linkedin.com/in/ronnback</a:t>
            </a:r>
          </a:p>
        </p:txBody>
      </p:sp>
      <p:sp>
        <p:nvSpPr>
          <p:cNvPr id="17" name="TextBox 16">
            <a:extLst>
              <a:ext uri="{FF2B5EF4-FFF2-40B4-BE49-F238E27FC236}">
                <a16:creationId xmlns:a16="http://schemas.microsoft.com/office/drawing/2014/main" id="{A829B8FE-6998-4337-8DB7-6795B11A6F7B}"/>
              </a:ext>
            </a:extLst>
          </p:cNvPr>
          <p:cNvSpPr txBox="1"/>
          <p:nvPr/>
        </p:nvSpPr>
        <p:spPr>
          <a:xfrm>
            <a:off x="3983776" y="6262495"/>
            <a:ext cx="1596912" cy="246221"/>
          </a:xfrm>
          <a:prstGeom prst="rect">
            <a:avLst/>
          </a:prstGeom>
          <a:noFill/>
        </p:spPr>
        <p:txBody>
          <a:bodyPr wrap="none" rtlCol="0">
            <a:spAutoFit/>
          </a:bodyPr>
          <a:lstStyle/>
          <a:p>
            <a:r>
              <a:rPr lang="sv-SE" sz="1000" dirty="0">
                <a:solidFill>
                  <a:srgbClr val="C00000"/>
                </a:solidFill>
                <a:hlinkClick r:id="rId8">
                  <a:extLst>
                    <a:ext uri="{A12FA001-AC4F-418D-AE19-62706E023703}">
                      <ahyp:hlinkClr xmlns:ahyp="http://schemas.microsoft.com/office/drawing/2018/hyperlinkcolor" val="tx"/>
                    </a:ext>
                  </a:extLst>
                </a:hlinkClick>
              </a:rPr>
              <a:t>www.anchormodeling.com</a:t>
            </a:r>
            <a:endParaRPr lang="sv-SE" sz="1000" dirty="0">
              <a:solidFill>
                <a:srgbClr val="C00000"/>
              </a:solidFill>
            </a:endParaRPr>
          </a:p>
        </p:txBody>
      </p:sp>
      <p:pic>
        <p:nvPicPr>
          <p:cNvPr id="18" name="Graphic 17">
            <a:extLst>
              <a:ext uri="{FF2B5EF4-FFF2-40B4-BE49-F238E27FC236}">
                <a16:creationId xmlns:a16="http://schemas.microsoft.com/office/drawing/2014/main" id="{1CE39A12-026F-4B13-86BC-B2053A50ED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58514" y="5145444"/>
            <a:ext cx="1494656" cy="959277"/>
          </a:xfrm>
          <a:prstGeom prst="rect">
            <a:avLst/>
          </a:prstGeom>
          <a:effectLst>
            <a:outerShdw blurRad="50800" dist="38100" dir="5400000" algn="t" rotWithShape="0">
              <a:prstClr val="black">
                <a:alpha val="40000"/>
              </a:prstClr>
            </a:outerShdw>
          </a:effectLst>
        </p:spPr>
      </p:pic>
      <p:pic>
        <p:nvPicPr>
          <p:cNvPr id="19" name="Graphic 18">
            <a:extLst>
              <a:ext uri="{FF2B5EF4-FFF2-40B4-BE49-F238E27FC236}">
                <a16:creationId xmlns:a16="http://schemas.microsoft.com/office/drawing/2014/main" id="{F3DB463F-8F16-46E6-A9DC-B24D702352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4980" y="4690796"/>
            <a:ext cx="1763859" cy="204377"/>
          </a:xfrm>
          <a:prstGeom prst="rect">
            <a:avLst/>
          </a:prstGeom>
        </p:spPr>
      </p:pic>
      <p:sp>
        <p:nvSpPr>
          <p:cNvPr id="20" name="TextBox 19">
            <a:extLst>
              <a:ext uri="{FF2B5EF4-FFF2-40B4-BE49-F238E27FC236}">
                <a16:creationId xmlns:a16="http://schemas.microsoft.com/office/drawing/2014/main" id="{7488E7A8-8C48-4299-99E7-4ABB8836642C}"/>
              </a:ext>
            </a:extLst>
          </p:cNvPr>
          <p:cNvSpPr txBox="1"/>
          <p:nvPr/>
        </p:nvSpPr>
        <p:spPr>
          <a:xfrm>
            <a:off x="659148" y="2420438"/>
            <a:ext cx="4921540" cy="830997"/>
          </a:xfrm>
          <a:prstGeom prst="rect">
            <a:avLst/>
          </a:prstGeom>
          <a:noFill/>
        </p:spPr>
        <p:txBody>
          <a:bodyPr wrap="none" rtlCol="0">
            <a:spAutoFit/>
          </a:bodyPr>
          <a:lstStyle/>
          <a:p>
            <a:r>
              <a:rPr lang="sv-SE" sz="2400" dirty="0">
                <a:solidFill>
                  <a:schemeClr val="bg1"/>
                </a:solidFill>
                <a:latin typeface="Source Sans Pro Semibold" panose="020B0603030403020204" pitchFamily="34" charset="0"/>
              </a:rPr>
              <a:t>Modeling has become Upside Down </a:t>
            </a:r>
          </a:p>
          <a:p>
            <a:r>
              <a:rPr lang="sv-SE" sz="2400" dirty="0">
                <a:solidFill>
                  <a:schemeClr val="bg1"/>
                </a:solidFill>
                <a:latin typeface="Source Sans Pro Semibold" panose="020B0603030403020204" pitchFamily="34" charset="0"/>
              </a:rPr>
              <a:t>– and we haven’t even noticed... </a:t>
            </a:r>
          </a:p>
        </p:txBody>
      </p:sp>
      <p:sp>
        <p:nvSpPr>
          <p:cNvPr id="21" name="TextBox 20">
            <a:extLst>
              <a:ext uri="{FF2B5EF4-FFF2-40B4-BE49-F238E27FC236}">
                <a16:creationId xmlns:a16="http://schemas.microsoft.com/office/drawing/2014/main" id="{0E5AE2A3-94AD-4B44-BB2C-AD0FED301A82}"/>
              </a:ext>
            </a:extLst>
          </p:cNvPr>
          <p:cNvSpPr txBox="1"/>
          <p:nvPr/>
        </p:nvSpPr>
        <p:spPr>
          <a:xfrm>
            <a:off x="3799762" y="3322254"/>
            <a:ext cx="1557734" cy="369332"/>
          </a:xfrm>
          <a:prstGeom prst="rect">
            <a:avLst/>
          </a:prstGeom>
          <a:noFill/>
        </p:spPr>
        <p:txBody>
          <a:bodyPr wrap="none" rtlCol="0">
            <a:spAutoFit/>
          </a:bodyPr>
          <a:lstStyle/>
          <a:p>
            <a:r>
              <a:rPr lang="sv-SE" dirty="0">
                <a:solidFill>
                  <a:schemeClr val="bg1"/>
                </a:solidFill>
                <a:latin typeface="SinaNova-Medium" pitchFamily="50" charset="0"/>
              </a:rPr>
              <a:t>Lars Rönnbäck</a:t>
            </a:r>
          </a:p>
        </p:txBody>
      </p:sp>
      <p:sp>
        <p:nvSpPr>
          <p:cNvPr id="22" name="TextBox 21">
            <a:extLst>
              <a:ext uri="{FF2B5EF4-FFF2-40B4-BE49-F238E27FC236}">
                <a16:creationId xmlns:a16="http://schemas.microsoft.com/office/drawing/2014/main" id="{D5E96D9D-BF4B-405E-85C2-A5393646348C}"/>
              </a:ext>
            </a:extLst>
          </p:cNvPr>
          <p:cNvSpPr txBox="1"/>
          <p:nvPr/>
        </p:nvSpPr>
        <p:spPr>
          <a:xfrm>
            <a:off x="4636999" y="3568475"/>
            <a:ext cx="707245" cy="246221"/>
          </a:xfrm>
          <a:prstGeom prst="rect">
            <a:avLst/>
          </a:prstGeom>
          <a:noFill/>
        </p:spPr>
        <p:txBody>
          <a:bodyPr wrap="none" rtlCol="0">
            <a:spAutoFit/>
          </a:bodyPr>
          <a:lstStyle/>
          <a:p>
            <a:r>
              <a:rPr lang="sv-SE" sz="1000" dirty="0">
                <a:solidFill>
                  <a:schemeClr val="bg1"/>
                </a:solidFill>
              </a:rPr>
              <a:t>lr@u2c.se</a:t>
            </a:r>
          </a:p>
        </p:txBody>
      </p:sp>
      <p:sp>
        <p:nvSpPr>
          <p:cNvPr id="23" name="TextBox 22">
            <a:extLst>
              <a:ext uri="{FF2B5EF4-FFF2-40B4-BE49-F238E27FC236}">
                <a16:creationId xmlns:a16="http://schemas.microsoft.com/office/drawing/2014/main" id="{C0B09F64-5B1B-441B-A9F6-835BFD109E82}"/>
              </a:ext>
            </a:extLst>
          </p:cNvPr>
          <p:cNvSpPr txBox="1"/>
          <p:nvPr/>
        </p:nvSpPr>
        <p:spPr>
          <a:xfrm rot="10800000">
            <a:off x="8477517" y="6224117"/>
            <a:ext cx="1797736" cy="307777"/>
          </a:xfrm>
          <a:prstGeom prst="rect">
            <a:avLst/>
          </a:prstGeom>
          <a:noFill/>
        </p:spPr>
        <p:txBody>
          <a:bodyPr wrap="none" rtlCol="0">
            <a:spAutoFit/>
          </a:bodyPr>
          <a:lstStyle/>
          <a:p>
            <a:r>
              <a:rPr lang="sv-SE" sz="1400" dirty="0">
                <a:latin typeface="SinaNova-ExtraLightItalic" panose="02000503000000090004" pitchFamily="50" charset="0"/>
              </a:rPr>
              <a:t>Don’t fear the real world!</a:t>
            </a:r>
          </a:p>
        </p:txBody>
      </p:sp>
      <p:pic>
        <p:nvPicPr>
          <p:cNvPr id="4" name="Graphic 3">
            <a:extLst>
              <a:ext uri="{FF2B5EF4-FFF2-40B4-BE49-F238E27FC236}">
                <a16:creationId xmlns:a16="http://schemas.microsoft.com/office/drawing/2014/main" id="{4E36090E-F83A-40D5-87D6-2DD40A728C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74959" y="645368"/>
            <a:ext cx="4206739" cy="959277"/>
          </a:xfrm>
          <a:prstGeom prst="rect">
            <a:avLst/>
          </a:prstGeom>
          <a:effectLst>
            <a:outerShdw blurRad="50800" dist="38100" dir="5400000" algn="t" rotWithShape="0">
              <a:prstClr val="black">
                <a:alpha val="40000"/>
              </a:prstClr>
            </a:outerShdw>
          </a:effectLst>
        </p:spPr>
      </p:pic>
      <p:sp>
        <p:nvSpPr>
          <p:cNvPr id="5" name="TextBox 4">
            <a:extLst>
              <a:ext uri="{FF2B5EF4-FFF2-40B4-BE49-F238E27FC236}">
                <a16:creationId xmlns:a16="http://schemas.microsoft.com/office/drawing/2014/main" id="{51F7AB1C-B8C6-4241-85BA-A5C8E92BF573}"/>
              </a:ext>
            </a:extLst>
          </p:cNvPr>
          <p:cNvSpPr txBox="1"/>
          <p:nvPr/>
        </p:nvSpPr>
        <p:spPr>
          <a:xfrm>
            <a:off x="4080939" y="5954718"/>
            <a:ext cx="1364541" cy="369332"/>
          </a:xfrm>
          <a:prstGeom prst="rect">
            <a:avLst/>
          </a:prstGeom>
          <a:noFill/>
        </p:spPr>
        <p:txBody>
          <a:bodyPr wrap="none" rtlCol="0">
            <a:spAutoFit/>
          </a:bodyPr>
          <a:lstStyle/>
          <a:p>
            <a:pPr algn="ctr"/>
            <a:r>
              <a:rPr lang="sv-SE" dirty="0">
                <a:solidFill>
                  <a:schemeClr val="bg1"/>
                </a:solidFill>
                <a:latin typeface="Tw Cen MT Condensed Extra Bold" panose="020B0803020202020204" pitchFamily="34" charset="0"/>
              </a:rPr>
              <a:t>#transitional</a:t>
            </a:r>
          </a:p>
        </p:txBody>
      </p:sp>
    </p:spTree>
    <p:extLst>
      <p:ext uri="{BB962C8B-B14F-4D97-AF65-F5344CB8AC3E}">
        <p14:creationId xmlns:p14="http://schemas.microsoft.com/office/powerpoint/2010/main" val="377377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D1FE43-1F2E-4F56-ADDB-E167FF73B40C}"/>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AF496307-0E08-4DC3-9468-15C8E9E03CD1}"/>
              </a:ext>
            </a:extLst>
          </p:cNvPr>
          <p:cNvPicPr>
            <a:picLocks noChangeAspect="1"/>
          </p:cNvPicPr>
          <p:nvPr/>
        </p:nvPicPr>
        <p:blipFill rotWithShape="1">
          <a:blip r:embed="rId2">
            <a:extLst>
              <a:ext uri="{28A0092B-C50C-407E-A947-70E740481C1C}">
                <a14:useLocalDpi xmlns:a14="http://schemas.microsoft.com/office/drawing/2010/main" val="0"/>
              </a:ext>
            </a:extLst>
          </a:blip>
          <a:srcRect t="16435"/>
          <a:stretch/>
        </p:blipFill>
        <p:spPr>
          <a:xfrm>
            <a:off x="4380790" y="0"/>
            <a:ext cx="3430420" cy="2866608"/>
          </a:xfrm>
          <a:prstGeom prst="rect">
            <a:avLst/>
          </a:prstGeom>
        </p:spPr>
      </p:pic>
      <p:pic>
        <p:nvPicPr>
          <p:cNvPr id="2054" name="Picture 6">
            <a:extLst>
              <a:ext uri="{FF2B5EF4-FFF2-40B4-BE49-F238E27FC236}">
                <a16:creationId xmlns:a16="http://schemas.microsoft.com/office/drawing/2014/main" id="{F807FB69-3F6F-41F0-B646-547584FFC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509" y="-475853"/>
            <a:ext cx="9208552" cy="92085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61DD5D2-6BE2-438A-9776-C91D5120161C}"/>
              </a:ext>
            </a:extLst>
          </p:cNvPr>
          <p:cNvGrpSpPr/>
          <p:nvPr/>
        </p:nvGrpSpPr>
        <p:grpSpPr>
          <a:xfrm>
            <a:off x="911058" y="1091613"/>
            <a:ext cx="6915676" cy="5265246"/>
            <a:chOff x="966513" y="3545182"/>
            <a:chExt cx="6915676" cy="5265246"/>
          </a:xfrm>
        </p:grpSpPr>
        <p:sp>
          <p:nvSpPr>
            <p:cNvPr id="2" name="TextBox 1">
              <a:extLst>
                <a:ext uri="{FF2B5EF4-FFF2-40B4-BE49-F238E27FC236}">
                  <a16:creationId xmlns:a16="http://schemas.microsoft.com/office/drawing/2014/main" id="{ECCE1EEC-822D-413E-9581-52B221C4E9F2}"/>
                </a:ext>
              </a:extLst>
            </p:cNvPr>
            <p:cNvSpPr txBox="1"/>
            <p:nvPr/>
          </p:nvSpPr>
          <p:spPr>
            <a:xfrm>
              <a:off x="966513" y="4840110"/>
              <a:ext cx="6915676" cy="3970318"/>
            </a:xfrm>
            <a:prstGeom prst="rect">
              <a:avLst/>
            </a:prstGeom>
            <a:noFill/>
          </p:spPr>
          <p:txBody>
            <a:bodyPr wrap="none" rtlCol="0">
              <a:spAutoFit/>
            </a:bodyPr>
            <a:lstStyle/>
            <a:p>
              <a:r>
                <a:rPr lang="sv-SE" sz="3600" dirty="0">
                  <a:solidFill>
                    <a:schemeClr val="bg1"/>
                  </a:solidFill>
                  <a:latin typeface="Source Sans Pro Semibold" panose="020B0603030403020204" pitchFamily="34" charset="0"/>
                </a:rPr>
                <a:t>...and satisfying</a:t>
              </a:r>
            </a:p>
            <a:p>
              <a:r>
                <a:rPr lang="sv-SE" sz="3600" dirty="0">
                  <a:solidFill>
                    <a:schemeClr val="bg1"/>
                  </a:solidFill>
                  <a:latin typeface="Source Sans Pro Semibold" panose="020B0603030403020204" pitchFamily="34" charset="0"/>
                </a:rPr>
                <a:t>...and useful</a:t>
              </a:r>
            </a:p>
            <a:p>
              <a:r>
                <a:rPr lang="sv-SE" sz="3600" dirty="0">
                  <a:solidFill>
                    <a:schemeClr val="bg1"/>
                  </a:solidFill>
                  <a:latin typeface="Source Sans Pro Semibold" panose="020B0603030403020204" pitchFamily="34" charset="0"/>
                </a:rPr>
                <a:t>...and what we are used to</a:t>
              </a:r>
            </a:p>
            <a:p>
              <a:r>
                <a:rPr lang="sv-SE" sz="3600" dirty="0">
                  <a:solidFill>
                    <a:schemeClr val="bg1"/>
                  </a:solidFill>
                  <a:latin typeface="Source Sans Pro Semibold" panose="020B0603030403020204" pitchFamily="34" charset="0"/>
                </a:rPr>
                <a:t>...and have the tools for</a:t>
              </a:r>
            </a:p>
            <a:p>
              <a:r>
                <a:rPr lang="sv-SE" sz="3600" dirty="0">
                  <a:solidFill>
                    <a:schemeClr val="bg1"/>
                  </a:solidFill>
                  <a:latin typeface="Source Sans Pro Semibold" panose="020B0603030403020204" pitchFamily="34" charset="0"/>
                </a:rPr>
                <a:t>...</a:t>
              </a:r>
              <a:r>
                <a:rPr lang="sv-SE" sz="3600">
                  <a:solidFill>
                    <a:schemeClr val="bg1"/>
                  </a:solidFill>
                  <a:latin typeface="Source Sans Pro Semibold" panose="020B0603030403020204" pitchFamily="34" charset="0"/>
                </a:rPr>
                <a:t>and sunk costs into</a:t>
              </a:r>
              <a:endParaRPr lang="sv-SE" sz="3600" dirty="0">
                <a:solidFill>
                  <a:schemeClr val="bg1"/>
                </a:solidFill>
                <a:latin typeface="Source Sans Pro Semibold" panose="020B0603030403020204" pitchFamily="34" charset="0"/>
              </a:endParaRPr>
            </a:p>
            <a:p>
              <a:r>
                <a:rPr lang="sv-SE" sz="3600" dirty="0">
                  <a:solidFill>
                    <a:schemeClr val="bg1"/>
                  </a:solidFill>
                  <a:latin typeface="Source Sans Pro Semibold" panose="020B0603030403020204" pitchFamily="34" charset="0"/>
                </a:rPr>
                <a:t>...and taught by important people</a:t>
              </a:r>
            </a:p>
            <a:p>
              <a:r>
                <a:rPr lang="sv-SE" sz="3600" dirty="0">
                  <a:solidFill>
                    <a:schemeClr val="bg1"/>
                  </a:solidFill>
                  <a:latin typeface="Source Sans Pro Semibold" panose="020B0603030403020204" pitchFamily="34" charset="0"/>
                </a:rPr>
                <a:t>...and rarely questioned!</a:t>
              </a:r>
            </a:p>
          </p:txBody>
        </p:sp>
        <p:sp>
          <p:nvSpPr>
            <p:cNvPr id="5" name="TextBox 4">
              <a:extLst>
                <a:ext uri="{FF2B5EF4-FFF2-40B4-BE49-F238E27FC236}">
                  <a16:creationId xmlns:a16="http://schemas.microsoft.com/office/drawing/2014/main" id="{A72A9BD9-8C78-4070-BFF4-2411C601BE36}"/>
                </a:ext>
              </a:extLst>
            </p:cNvPr>
            <p:cNvSpPr txBox="1"/>
            <p:nvPr/>
          </p:nvSpPr>
          <p:spPr>
            <a:xfrm>
              <a:off x="1001780" y="3545182"/>
              <a:ext cx="3788217" cy="646331"/>
            </a:xfrm>
            <a:prstGeom prst="rect">
              <a:avLst/>
            </a:prstGeom>
            <a:noFill/>
          </p:spPr>
          <p:txBody>
            <a:bodyPr wrap="none" rtlCol="0">
              <a:spAutoFit/>
            </a:bodyPr>
            <a:lstStyle/>
            <a:p>
              <a:r>
                <a:rPr lang="sv-SE" sz="3600" dirty="0">
                  <a:solidFill>
                    <a:schemeClr val="bg1"/>
                  </a:solidFill>
                  <a:latin typeface="Source Sans Pro Semibold" panose="020B0603030403020204" pitchFamily="34" charset="0"/>
                </a:rPr>
                <a:t>Because it is </a:t>
              </a:r>
              <a:r>
                <a:rPr lang="sv-SE" sz="3600" dirty="0">
                  <a:solidFill>
                    <a:srgbClr val="C00000"/>
                  </a:solidFill>
                  <a:latin typeface="Ravie" panose="04040805050809020602" pitchFamily="82" charset="0"/>
                </a:rPr>
                <a:t>fun</a:t>
              </a:r>
            </a:p>
          </p:txBody>
        </p:sp>
        <p:sp>
          <p:nvSpPr>
            <p:cNvPr id="6" name="TextBox 5">
              <a:extLst>
                <a:ext uri="{FF2B5EF4-FFF2-40B4-BE49-F238E27FC236}">
                  <a16:creationId xmlns:a16="http://schemas.microsoft.com/office/drawing/2014/main" id="{8D62AC16-FEB9-4D76-9BB7-57679840E6B9}"/>
                </a:ext>
              </a:extLst>
            </p:cNvPr>
            <p:cNvSpPr txBox="1"/>
            <p:nvPr/>
          </p:nvSpPr>
          <p:spPr>
            <a:xfrm>
              <a:off x="966513" y="4192646"/>
              <a:ext cx="184731" cy="646331"/>
            </a:xfrm>
            <a:prstGeom prst="rect">
              <a:avLst/>
            </a:prstGeom>
            <a:noFill/>
          </p:spPr>
          <p:txBody>
            <a:bodyPr wrap="none" rtlCol="0">
              <a:spAutoFit/>
            </a:bodyPr>
            <a:lstStyle/>
            <a:p>
              <a:endParaRPr lang="sv-SE" sz="3600" dirty="0">
                <a:solidFill>
                  <a:schemeClr val="bg1"/>
                </a:solidFill>
                <a:latin typeface="Source Sans Pro Semibold" panose="020B0603030403020204" pitchFamily="34" charset="0"/>
              </a:endParaRPr>
            </a:p>
          </p:txBody>
        </p:sp>
      </p:grpSp>
    </p:spTree>
    <p:extLst>
      <p:ext uri="{BB962C8B-B14F-4D97-AF65-F5344CB8AC3E}">
        <p14:creationId xmlns:p14="http://schemas.microsoft.com/office/powerpoint/2010/main" val="237985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clock tower in the middle of a field&#10;&#10;Description automatically generated">
            <a:extLst>
              <a:ext uri="{FF2B5EF4-FFF2-40B4-BE49-F238E27FC236}">
                <a16:creationId xmlns:a16="http://schemas.microsoft.com/office/drawing/2014/main" id="{19937D21-73CE-4C6B-9159-2A5841CC3568}"/>
              </a:ext>
            </a:extLst>
          </p:cNvPr>
          <p:cNvPicPr>
            <a:picLocks noChangeAspect="1"/>
          </p:cNvPicPr>
          <p:nvPr/>
        </p:nvPicPr>
        <p:blipFill rotWithShape="1">
          <a:blip r:embed="rId2">
            <a:extLst>
              <a:ext uri="{28A0092B-C50C-407E-A947-70E740481C1C}">
                <a14:useLocalDpi xmlns:a14="http://schemas.microsoft.com/office/drawing/2010/main" val="0"/>
              </a:ext>
            </a:extLst>
          </a:blip>
          <a:srcRect l="5231" r="5880"/>
          <a:stretch/>
        </p:blipFill>
        <p:spPr>
          <a:xfrm>
            <a:off x="6096000" y="0"/>
            <a:ext cx="6096000" cy="6858000"/>
          </a:xfrm>
          <a:prstGeom prst="rect">
            <a:avLst/>
          </a:prstGeom>
        </p:spPr>
      </p:pic>
      <p:pic>
        <p:nvPicPr>
          <p:cNvPr id="1026" name="Picture 2" descr="Eiffel Tower Mini">
            <a:extLst>
              <a:ext uri="{FF2B5EF4-FFF2-40B4-BE49-F238E27FC236}">
                <a16:creationId xmlns:a16="http://schemas.microsoft.com/office/drawing/2014/main" id="{C728E74C-276E-4962-8F8C-6384F4095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looking at the camera&#10;&#10;Description automatically generated">
            <a:extLst>
              <a:ext uri="{FF2B5EF4-FFF2-40B4-BE49-F238E27FC236}">
                <a16:creationId xmlns:a16="http://schemas.microsoft.com/office/drawing/2014/main" id="{4E85EDE1-2C49-40C0-B876-5F90C2542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002" y="2437849"/>
            <a:ext cx="1875995" cy="1982301"/>
          </a:xfrm>
          <a:prstGeom prst="rect">
            <a:avLst/>
          </a:prstGeom>
          <a:ln w="28575">
            <a:solidFill>
              <a:schemeClr val="tx1">
                <a:lumMod val="75000"/>
                <a:lumOff val="2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9974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ree in a forest&#10;&#10;Description automatically generated">
            <a:extLst>
              <a:ext uri="{FF2B5EF4-FFF2-40B4-BE49-F238E27FC236}">
                <a16:creationId xmlns:a16="http://schemas.microsoft.com/office/drawing/2014/main" id="{2135FC95-A181-4106-97CB-AA0028D2E87C}"/>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icture 3" descr="A close up of a sign&#10;&#10;Description automatically generated">
            <a:extLst>
              <a:ext uri="{FF2B5EF4-FFF2-40B4-BE49-F238E27FC236}">
                <a16:creationId xmlns:a16="http://schemas.microsoft.com/office/drawing/2014/main" id="{0C8C9150-0650-4EAF-BD64-83E530269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179" y="587352"/>
            <a:ext cx="2989031" cy="845952"/>
          </a:xfrm>
          <a:prstGeom prst="rect">
            <a:avLst/>
          </a:prstGeom>
        </p:spPr>
      </p:pic>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5">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8" name="TextBox 7">
            <a:extLst>
              <a:ext uri="{FF2B5EF4-FFF2-40B4-BE49-F238E27FC236}">
                <a16:creationId xmlns:a16="http://schemas.microsoft.com/office/drawing/2014/main" id="{4F44A63E-2E88-43D9-A81E-262B28E1BFD6}"/>
              </a:ext>
            </a:extLst>
          </p:cNvPr>
          <p:cNvSpPr txBox="1"/>
          <p:nvPr/>
        </p:nvSpPr>
        <p:spPr>
          <a:xfrm>
            <a:off x="801679" y="3163478"/>
            <a:ext cx="4492641" cy="1477328"/>
          </a:xfrm>
          <a:prstGeom prst="rect">
            <a:avLst/>
          </a:prstGeom>
          <a:noFill/>
        </p:spPr>
        <p:txBody>
          <a:bodyPr wrap="square" rtlCol="0">
            <a:spAutoFit/>
          </a:bodyPr>
          <a:lstStyle/>
          <a:p>
            <a:r>
              <a:rPr lang="sv-SE" dirty="0">
                <a:solidFill>
                  <a:schemeClr val="bg1"/>
                </a:solidFill>
                <a:latin typeface="Source Sans Pro Semibold" panose="020B0603030403020204" pitchFamily="34" charset="0"/>
              </a:rPr>
              <a:t>If you look at a row in a database at two different times, it has rarely changed. In the rare case that is has changed, whatever was before the change is lost forever.</a:t>
            </a:r>
          </a:p>
          <a:p>
            <a:endParaRPr lang="sv-SE" dirty="0">
              <a:solidFill>
                <a:schemeClr val="bg1"/>
              </a:solidFill>
              <a:latin typeface="Source Sans Pro Semibold" panose="020B0603030403020204" pitchFamily="34" charset="0"/>
            </a:endParaRPr>
          </a:p>
        </p:txBody>
      </p:sp>
      <p:sp>
        <p:nvSpPr>
          <p:cNvPr id="9" name="TextBox 8">
            <a:extLst>
              <a:ext uri="{FF2B5EF4-FFF2-40B4-BE49-F238E27FC236}">
                <a16:creationId xmlns:a16="http://schemas.microsoft.com/office/drawing/2014/main" id="{19455976-E20B-4040-B7D4-8390A54B9CBD}"/>
              </a:ext>
            </a:extLst>
          </p:cNvPr>
          <p:cNvSpPr txBox="1"/>
          <p:nvPr/>
        </p:nvSpPr>
        <p:spPr>
          <a:xfrm>
            <a:off x="7118373" y="3066927"/>
            <a:ext cx="4492641" cy="1754326"/>
          </a:xfrm>
          <a:prstGeom prst="rect">
            <a:avLst/>
          </a:prstGeom>
          <a:noFill/>
        </p:spPr>
        <p:txBody>
          <a:bodyPr wrap="square" rtlCol="0">
            <a:spAutoFit/>
          </a:bodyPr>
          <a:lstStyle/>
          <a:p>
            <a:r>
              <a:rPr lang="sv-SE" dirty="0">
                <a:latin typeface="SinaNova-Medium" pitchFamily="50" charset="0"/>
              </a:rPr>
              <a:t>If you look at a thing at two different times, it has </a:t>
            </a:r>
            <a:r>
              <a:rPr lang="sv-SE" dirty="0">
                <a:latin typeface="SinaNova-MediumItalic" pitchFamily="50" charset="0"/>
              </a:rPr>
              <a:t>always</a:t>
            </a:r>
            <a:r>
              <a:rPr lang="sv-SE" dirty="0">
                <a:latin typeface="SinaNova-Medium" pitchFamily="50" charset="0"/>
              </a:rPr>
              <a:t> changed, and there is usually some trace helping you recognize what is different. If the change is really important and really hard to figure out, we let a court decide.</a:t>
            </a:r>
          </a:p>
          <a:p>
            <a:endParaRPr lang="sv-SE" dirty="0">
              <a:latin typeface="SinaNova-Medium" pitchFamily="50" charset="0"/>
            </a:endParaRPr>
          </a:p>
        </p:txBody>
      </p:sp>
      <p:pic>
        <p:nvPicPr>
          <p:cNvPr id="13" name="Picture 12" descr="A close up of a flower&#10;&#10;Description automatically generated">
            <a:extLst>
              <a:ext uri="{FF2B5EF4-FFF2-40B4-BE49-F238E27FC236}">
                <a16:creationId xmlns:a16="http://schemas.microsoft.com/office/drawing/2014/main" id="{3B594718-359F-4FED-8350-4AB17BDC7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486" y="5130010"/>
            <a:ext cx="2548678" cy="2548678"/>
          </a:xfrm>
          <a:prstGeom prst="rect">
            <a:avLst/>
          </a:prstGeom>
        </p:spPr>
      </p:pic>
    </p:spTree>
    <p:extLst>
      <p:ext uri="{BB962C8B-B14F-4D97-AF65-F5344CB8AC3E}">
        <p14:creationId xmlns:p14="http://schemas.microsoft.com/office/powerpoint/2010/main" val="115999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ree in a forest&#10;&#10;Description automatically generated">
            <a:extLst>
              <a:ext uri="{FF2B5EF4-FFF2-40B4-BE49-F238E27FC236}">
                <a16:creationId xmlns:a16="http://schemas.microsoft.com/office/drawing/2014/main" id="{E83EC271-9586-4DBF-B466-340B55F4551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icture 3" descr="A close up of a sign&#10;&#10;Description automatically generated">
            <a:extLst>
              <a:ext uri="{FF2B5EF4-FFF2-40B4-BE49-F238E27FC236}">
                <a16:creationId xmlns:a16="http://schemas.microsoft.com/office/drawing/2014/main" id="{0C8C9150-0650-4EAF-BD64-83E530269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179" y="587352"/>
            <a:ext cx="2989031" cy="845952"/>
          </a:xfrm>
          <a:prstGeom prst="rect">
            <a:avLst/>
          </a:prstGeom>
        </p:spPr>
      </p:pic>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5">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8" name="TextBox 7">
            <a:extLst>
              <a:ext uri="{FF2B5EF4-FFF2-40B4-BE49-F238E27FC236}">
                <a16:creationId xmlns:a16="http://schemas.microsoft.com/office/drawing/2014/main" id="{4F44A63E-2E88-43D9-A81E-262B28E1BFD6}"/>
              </a:ext>
            </a:extLst>
          </p:cNvPr>
          <p:cNvSpPr txBox="1"/>
          <p:nvPr/>
        </p:nvSpPr>
        <p:spPr>
          <a:xfrm>
            <a:off x="801679" y="3163477"/>
            <a:ext cx="4492641" cy="1477328"/>
          </a:xfrm>
          <a:prstGeom prst="rect">
            <a:avLst/>
          </a:prstGeom>
          <a:noFill/>
        </p:spPr>
        <p:txBody>
          <a:bodyPr wrap="square" rtlCol="0">
            <a:spAutoFit/>
          </a:bodyPr>
          <a:lstStyle/>
          <a:p>
            <a:r>
              <a:rPr lang="sv-SE" dirty="0">
                <a:solidFill>
                  <a:schemeClr val="bg1"/>
                </a:solidFill>
                <a:latin typeface="Source Sans Pro Semibold" panose="020B0603030403020204" pitchFamily="34" charset="0"/>
              </a:rPr>
              <a:t>If you can figure out that something has changed in the database, it could either be that the new stuff supersedes the old or the old stuff was plain wrong all along...</a:t>
            </a:r>
          </a:p>
          <a:p>
            <a:r>
              <a:rPr lang="sv-SE" dirty="0">
                <a:solidFill>
                  <a:schemeClr val="bg1"/>
                </a:solidFill>
                <a:latin typeface="Source Sans Pro Semibold" panose="020B0603030403020204" pitchFamily="34" charset="0"/>
              </a:rPr>
              <a:t>...or both.</a:t>
            </a:r>
          </a:p>
        </p:txBody>
      </p:sp>
      <p:sp>
        <p:nvSpPr>
          <p:cNvPr id="9" name="TextBox 8">
            <a:extLst>
              <a:ext uri="{FF2B5EF4-FFF2-40B4-BE49-F238E27FC236}">
                <a16:creationId xmlns:a16="http://schemas.microsoft.com/office/drawing/2014/main" id="{19455976-E20B-4040-B7D4-8390A54B9CBD}"/>
              </a:ext>
            </a:extLst>
          </p:cNvPr>
          <p:cNvSpPr txBox="1"/>
          <p:nvPr/>
        </p:nvSpPr>
        <p:spPr>
          <a:xfrm>
            <a:off x="7118371" y="2987412"/>
            <a:ext cx="4492641" cy="2031325"/>
          </a:xfrm>
          <a:prstGeom prst="rect">
            <a:avLst/>
          </a:prstGeom>
          <a:noFill/>
        </p:spPr>
        <p:txBody>
          <a:bodyPr wrap="square" rtlCol="0">
            <a:spAutoFit/>
          </a:bodyPr>
          <a:lstStyle/>
          <a:p>
            <a:r>
              <a:rPr lang="sv-SE" dirty="0">
                <a:latin typeface="SinaNova-Medium" pitchFamily="50" charset="0"/>
              </a:rPr>
              <a:t>Things change naturally, such as hair going gray, cars becoming rusty, and icebergs melting. What we say about gray hair, rusty cars, and melting icebergs may turn out to be wrong, and therefore be abruptly corrected. Our world is bitemporal in nature, in nature.</a:t>
            </a:r>
          </a:p>
          <a:p>
            <a:endParaRPr lang="sv-SE" dirty="0">
              <a:latin typeface="SinaNova-Medium" pitchFamily="50" charset="0"/>
            </a:endParaRPr>
          </a:p>
        </p:txBody>
      </p:sp>
      <p:pic>
        <p:nvPicPr>
          <p:cNvPr id="11" name="Picture 10" descr="A close up of a flower&#10;&#10;Description automatically generated">
            <a:extLst>
              <a:ext uri="{FF2B5EF4-FFF2-40B4-BE49-F238E27FC236}">
                <a16:creationId xmlns:a16="http://schemas.microsoft.com/office/drawing/2014/main" id="{0F3C2111-4CEE-4411-9E90-E57E23B421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486" y="5130010"/>
            <a:ext cx="2548678" cy="2548678"/>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04241AC4-3325-46E2-8496-E4995A92F6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19685" flipH="1">
            <a:off x="9797793" y="4604374"/>
            <a:ext cx="2548678" cy="2548678"/>
          </a:xfrm>
          <a:prstGeom prst="rect">
            <a:avLst/>
          </a:prstGeom>
        </p:spPr>
      </p:pic>
    </p:spTree>
    <p:extLst>
      <p:ext uri="{BB962C8B-B14F-4D97-AF65-F5344CB8AC3E}">
        <p14:creationId xmlns:p14="http://schemas.microsoft.com/office/powerpoint/2010/main" val="168864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ree in a forest&#10;&#10;Description automatically generated">
            <a:extLst>
              <a:ext uri="{FF2B5EF4-FFF2-40B4-BE49-F238E27FC236}">
                <a16:creationId xmlns:a16="http://schemas.microsoft.com/office/drawing/2014/main" id="{28DC0BD6-3E17-4B9E-A226-F471AAE981B9}"/>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icture 3" descr="A close up of a sign&#10;&#10;Description automatically generated">
            <a:extLst>
              <a:ext uri="{FF2B5EF4-FFF2-40B4-BE49-F238E27FC236}">
                <a16:creationId xmlns:a16="http://schemas.microsoft.com/office/drawing/2014/main" id="{0C8C9150-0650-4EAF-BD64-83E530269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179" y="587352"/>
            <a:ext cx="2989031" cy="845952"/>
          </a:xfrm>
          <a:prstGeom prst="rect">
            <a:avLst/>
          </a:prstGeom>
        </p:spPr>
      </p:pic>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5">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8" name="TextBox 7">
            <a:extLst>
              <a:ext uri="{FF2B5EF4-FFF2-40B4-BE49-F238E27FC236}">
                <a16:creationId xmlns:a16="http://schemas.microsoft.com/office/drawing/2014/main" id="{4F44A63E-2E88-43D9-A81E-262B28E1BFD6}"/>
              </a:ext>
            </a:extLst>
          </p:cNvPr>
          <p:cNvSpPr txBox="1"/>
          <p:nvPr/>
        </p:nvSpPr>
        <p:spPr>
          <a:xfrm>
            <a:off x="801679" y="3294111"/>
            <a:ext cx="4492641" cy="1077218"/>
          </a:xfrm>
          <a:prstGeom prst="rect">
            <a:avLst/>
          </a:prstGeom>
          <a:noFill/>
        </p:spPr>
        <p:txBody>
          <a:bodyPr wrap="square" rtlCol="0">
            <a:spAutoFit/>
          </a:bodyPr>
          <a:lstStyle/>
          <a:p>
            <a:r>
              <a:rPr lang="sv-SE" dirty="0">
                <a:solidFill>
                  <a:schemeClr val="bg1"/>
                </a:solidFill>
                <a:latin typeface="Source Sans Pro Semibold" panose="020B0603030403020204" pitchFamily="34" charset="0"/>
              </a:rPr>
              <a:t>Information in a database is absolutely and universally </a:t>
            </a:r>
            <a:r>
              <a:rPr lang="sv-SE" u="sng" dirty="0">
                <a:solidFill>
                  <a:schemeClr val="bg1"/>
                </a:solidFill>
                <a:latin typeface="Source Sans Pro Semibold" panose="020B0603030403020204" pitchFamily="34" charset="0"/>
              </a:rPr>
              <a:t>true*</a:t>
            </a:r>
            <a:r>
              <a:rPr lang="sv-SE" dirty="0">
                <a:solidFill>
                  <a:schemeClr val="bg1"/>
                </a:solidFill>
                <a:latin typeface="Source Sans Pro Semibold" panose="020B0603030403020204" pitchFamily="34" charset="0"/>
              </a:rPr>
              <a:t>. </a:t>
            </a:r>
          </a:p>
          <a:p>
            <a:endParaRPr lang="sv-SE" dirty="0">
              <a:solidFill>
                <a:schemeClr val="bg1"/>
              </a:solidFill>
              <a:latin typeface="Source Sans Pro Semibold" panose="020B0603030403020204" pitchFamily="34" charset="0"/>
            </a:endParaRPr>
          </a:p>
          <a:p>
            <a:r>
              <a:rPr lang="sv-SE" sz="1000" dirty="0">
                <a:solidFill>
                  <a:schemeClr val="bg1"/>
                </a:solidFill>
                <a:latin typeface="Source Sans Pro Light" panose="020B0403030403020204" pitchFamily="34" charset="0"/>
              </a:rPr>
              <a:t>* or maybe erroneous, but true until proven otherwise, and gone soon thereafter.</a:t>
            </a:r>
            <a:endParaRPr lang="sv-SE" sz="1000" dirty="0">
              <a:solidFill>
                <a:schemeClr val="bg1"/>
              </a:solidFill>
              <a:latin typeface="Source Sans Pro Semibold" panose="020B0603030403020204" pitchFamily="34" charset="0"/>
            </a:endParaRPr>
          </a:p>
        </p:txBody>
      </p:sp>
      <p:sp>
        <p:nvSpPr>
          <p:cNvPr id="9" name="TextBox 8">
            <a:extLst>
              <a:ext uri="{FF2B5EF4-FFF2-40B4-BE49-F238E27FC236}">
                <a16:creationId xmlns:a16="http://schemas.microsoft.com/office/drawing/2014/main" id="{19455976-E20B-4040-B7D4-8390A54B9CBD}"/>
              </a:ext>
            </a:extLst>
          </p:cNvPr>
          <p:cNvSpPr txBox="1"/>
          <p:nvPr/>
        </p:nvSpPr>
        <p:spPr>
          <a:xfrm>
            <a:off x="7118371" y="3129405"/>
            <a:ext cx="4492641" cy="1477328"/>
          </a:xfrm>
          <a:prstGeom prst="rect">
            <a:avLst/>
          </a:prstGeom>
          <a:noFill/>
        </p:spPr>
        <p:txBody>
          <a:bodyPr wrap="square" rtlCol="0">
            <a:spAutoFit/>
          </a:bodyPr>
          <a:lstStyle/>
          <a:p>
            <a:r>
              <a:rPr lang="sv-SE" dirty="0">
                <a:latin typeface="SinaNova-Medium" pitchFamily="50" charset="0"/>
              </a:rPr>
              <a:t>Information about reality is very different from reality itself. In reality one thing always happen one way or another, but what we say about it is always uncertain to some degree. We cannot speak with certainty about anything.</a:t>
            </a:r>
          </a:p>
        </p:txBody>
      </p:sp>
      <p:pic>
        <p:nvPicPr>
          <p:cNvPr id="11" name="Picture 10" descr="A close up of a flower&#10;&#10;Description automatically generated">
            <a:extLst>
              <a:ext uri="{FF2B5EF4-FFF2-40B4-BE49-F238E27FC236}">
                <a16:creationId xmlns:a16="http://schemas.microsoft.com/office/drawing/2014/main" id="{2FD0EAFB-3574-4AC7-B37A-C013B1A1BA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486" y="5130010"/>
            <a:ext cx="2548678" cy="2548678"/>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A8217520-601E-4359-A248-C1883F27F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19685" flipH="1">
            <a:off x="9797793" y="4604374"/>
            <a:ext cx="2548678" cy="2548678"/>
          </a:xfrm>
          <a:prstGeom prst="rect">
            <a:avLst/>
          </a:prstGeom>
        </p:spPr>
      </p:pic>
      <p:pic>
        <p:nvPicPr>
          <p:cNvPr id="13" name="Picture 12" descr="A close up of a flower&#10;&#10;Description automatically generated">
            <a:extLst>
              <a:ext uri="{FF2B5EF4-FFF2-40B4-BE49-F238E27FC236}">
                <a16:creationId xmlns:a16="http://schemas.microsoft.com/office/drawing/2014/main" id="{AD7900C0-3398-48C2-83C2-99BD147C61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73288" flipH="1">
            <a:off x="10382348" y="953360"/>
            <a:ext cx="2122548" cy="2122548"/>
          </a:xfrm>
          <a:prstGeom prst="rect">
            <a:avLst/>
          </a:prstGeom>
        </p:spPr>
      </p:pic>
    </p:spTree>
    <p:extLst>
      <p:ext uri="{BB962C8B-B14F-4D97-AF65-F5344CB8AC3E}">
        <p14:creationId xmlns:p14="http://schemas.microsoft.com/office/powerpoint/2010/main" val="351571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ree in a forest&#10;&#10;Description automatically generated">
            <a:extLst>
              <a:ext uri="{FF2B5EF4-FFF2-40B4-BE49-F238E27FC236}">
                <a16:creationId xmlns:a16="http://schemas.microsoft.com/office/drawing/2014/main" id="{0D08D260-90F2-4BB3-8161-B44BA5EBB2AA}"/>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pic>
        <p:nvPicPr>
          <p:cNvPr id="14" name="Picture 13" descr="A close up of a flower&#10;&#10;Description automatically generated">
            <a:extLst>
              <a:ext uri="{FF2B5EF4-FFF2-40B4-BE49-F238E27FC236}">
                <a16:creationId xmlns:a16="http://schemas.microsoft.com/office/drawing/2014/main" id="{C4A247AB-385D-4D14-9BD9-66A53452D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07681">
            <a:off x="5836403" y="13405"/>
            <a:ext cx="2122548" cy="2122548"/>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icture 3" descr="A close up of a sign&#10;&#10;Description automatically generated">
            <a:extLst>
              <a:ext uri="{FF2B5EF4-FFF2-40B4-BE49-F238E27FC236}">
                <a16:creationId xmlns:a16="http://schemas.microsoft.com/office/drawing/2014/main" id="{0C8C9150-0650-4EAF-BD64-83E530269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179" y="587352"/>
            <a:ext cx="2989031" cy="845952"/>
          </a:xfrm>
          <a:prstGeom prst="rect">
            <a:avLst/>
          </a:prstGeom>
        </p:spPr>
      </p:pic>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6">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8" name="TextBox 7">
            <a:extLst>
              <a:ext uri="{FF2B5EF4-FFF2-40B4-BE49-F238E27FC236}">
                <a16:creationId xmlns:a16="http://schemas.microsoft.com/office/drawing/2014/main" id="{4F44A63E-2E88-43D9-A81E-262B28E1BFD6}"/>
              </a:ext>
            </a:extLst>
          </p:cNvPr>
          <p:cNvSpPr txBox="1"/>
          <p:nvPr/>
        </p:nvSpPr>
        <p:spPr>
          <a:xfrm>
            <a:off x="801679" y="3294111"/>
            <a:ext cx="4492641" cy="1477328"/>
          </a:xfrm>
          <a:prstGeom prst="rect">
            <a:avLst/>
          </a:prstGeom>
          <a:noFill/>
        </p:spPr>
        <p:txBody>
          <a:bodyPr wrap="square" rtlCol="0">
            <a:spAutoFit/>
          </a:bodyPr>
          <a:lstStyle/>
          <a:p>
            <a:r>
              <a:rPr lang="sv-SE" dirty="0">
                <a:solidFill>
                  <a:schemeClr val="bg1"/>
                </a:solidFill>
                <a:latin typeface="Source Sans Pro Semibold" panose="020B0603030403020204" pitchFamily="34" charset="0"/>
              </a:rPr>
              <a:t>Values are always infinitely precise. Your </a:t>
            </a:r>
            <a:r>
              <a:rPr lang="sv-SE" i="1" dirty="0">
                <a:solidFill>
                  <a:srgbClr val="00B0F0"/>
                </a:solidFill>
                <a:latin typeface="Source Sans Pro Semibold" panose="020B0603030403020204" pitchFamily="34" charset="0"/>
              </a:rPr>
              <a:t>blue</a:t>
            </a:r>
            <a:r>
              <a:rPr lang="sv-SE" dirty="0">
                <a:solidFill>
                  <a:schemeClr val="bg1"/>
                </a:solidFill>
                <a:latin typeface="Source Sans Pro Semibold" panose="020B0603030403020204" pitchFamily="34" charset="0"/>
              </a:rPr>
              <a:t> is my </a:t>
            </a:r>
            <a:r>
              <a:rPr lang="sv-SE" i="1" dirty="0">
                <a:solidFill>
                  <a:srgbClr val="00B0F0"/>
                </a:solidFill>
                <a:latin typeface="Source Sans Pro Semibold" panose="020B0603030403020204" pitchFamily="34" charset="0"/>
              </a:rPr>
              <a:t>blue</a:t>
            </a:r>
            <a:r>
              <a:rPr lang="sv-SE" dirty="0">
                <a:solidFill>
                  <a:schemeClr val="bg1"/>
                </a:solidFill>
                <a:latin typeface="Source Sans Pro Semibold" panose="020B0603030403020204" pitchFamily="34" charset="0"/>
              </a:rPr>
              <a:t> and the server clock is both fit for all purposes and the one all other clocks tick in harmony with.</a:t>
            </a:r>
          </a:p>
          <a:p>
            <a:endParaRPr lang="sv-SE" dirty="0">
              <a:solidFill>
                <a:schemeClr val="bg1"/>
              </a:solidFill>
              <a:latin typeface="Source Sans Pro Semibold" panose="020B0603030403020204" pitchFamily="34" charset="0"/>
            </a:endParaRPr>
          </a:p>
        </p:txBody>
      </p:sp>
      <p:sp>
        <p:nvSpPr>
          <p:cNvPr id="9" name="TextBox 8">
            <a:extLst>
              <a:ext uri="{FF2B5EF4-FFF2-40B4-BE49-F238E27FC236}">
                <a16:creationId xmlns:a16="http://schemas.microsoft.com/office/drawing/2014/main" id="{19455976-E20B-4040-B7D4-8390A54B9CBD}"/>
              </a:ext>
            </a:extLst>
          </p:cNvPr>
          <p:cNvSpPr txBox="1"/>
          <p:nvPr/>
        </p:nvSpPr>
        <p:spPr>
          <a:xfrm>
            <a:off x="7118371" y="3121145"/>
            <a:ext cx="4492641" cy="1754326"/>
          </a:xfrm>
          <a:prstGeom prst="rect">
            <a:avLst/>
          </a:prstGeom>
          <a:noFill/>
        </p:spPr>
        <p:txBody>
          <a:bodyPr wrap="square" rtlCol="0">
            <a:spAutoFit/>
          </a:bodyPr>
          <a:lstStyle/>
          <a:p>
            <a:r>
              <a:rPr lang="sv-SE" dirty="0">
                <a:latin typeface="SinaNova-Medium" pitchFamily="50" charset="0"/>
              </a:rPr>
              <a:t>In reality there is no way to prove that a value you perceive is exactly the same as a value I perceive. Clocks are always imprecise, they drift, and are never in sync. We get around by accepting that we share a sufficiently similar view of things.</a:t>
            </a:r>
          </a:p>
        </p:txBody>
      </p:sp>
      <p:pic>
        <p:nvPicPr>
          <p:cNvPr id="11" name="Picture 10" descr="A close up of a flower&#10;&#10;Description automatically generated">
            <a:extLst>
              <a:ext uri="{FF2B5EF4-FFF2-40B4-BE49-F238E27FC236}">
                <a16:creationId xmlns:a16="http://schemas.microsoft.com/office/drawing/2014/main" id="{118DB31D-74CD-4DAE-AB7E-177B1B508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486" y="5130010"/>
            <a:ext cx="2548678" cy="2548678"/>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443D6D9E-756D-46DE-8C68-1457426D1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19685" flipH="1">
            <a:off x="9797793" y="4604374"/>
            <a:ext cx="2548678" cy="2548678"/>
          </a:xfrm>
          <a:prstGeom prst="rect">
            <a:avLst/>
          </a:prstGeom>
        </p:spPr>
      </p:pic>
      <p:pic>
        <p:nvPicPr>
          <p:cNvPr id="13" name="Picture 12" descr="A close up of a flower&#10;&#10;Description automatically generated">
            <a:extLst>
              <a:ext uri="{FF2B5EF4-FFF2-40B4-BE49-F238E27FC236}">
                <a16:creationId xmlns:a16="http://schemas.microsoft.com/office/drawing/2014/main" id="{39A9A415-EFB5-4671-89DB-12BDCEB70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73288" flipH="1">
            <a:off x="10382348" y="953360"/>
            <a:ext cx="2122548" cy="2122548"/>
          </a:xfrm>
          <a:prstGeom prst="rect">
            <a:avLst/>
          </a:prstGeom>
        </p:spPr>
      </p:pic>
    </p:spTree>
    <p:extLst>
      <p:ext uri="{BB962C8B-B14F-4D97-AF65-F5344CB8AC3E}">
        <p14:creationId xmlns:p14="http://schemas.microsoft.com/office/powerpoint/2010/main" val="336217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F995B678-9E8F-4C32-AD13-FA2E3B166F04}"/>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pic>
        <p:nvPicPr>
          <p:cNvPr id="13" name="Picture 12" descr="A close up of a flower&#10;&#10;Description automatically generated">
            <a:extLst>
              <a:ext uri="{FF2B5EF4-FFF2-40B4-BE49-F238E27FC236}">
                <a16:creationId xmlns:a16="http://schemas.microsoft.com/office/drawing/2014/main" id="{E3C3B0CA-9823-48C2-9908-BD371FBC3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07681">
            <a:off x="5836403" y="13405"/>
            <a:ext cx="2122548" cy="2122548"/>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icture 3" descr="A close up of a sign&#10;&#10;Description automatically generated">
            <a:extLst>
              <a:ext uri="{FF2B5EF4-FFF2-40B4-BE49-F238E27FC236}">
                <a16:creationId xmlns:a16="http://schemas.microsoft.com/office/drawing/2014/main" id="{0C8C9150-0650-4EAF-BD64-83E530269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179" y="587352"/>
            <a:ext cx="2989031" cy="845952"/>
          </a:xfrm>
          <a:prstGeom prst="rect">
            <a:avLst/>
          </a:prstGeom>
        </p:spPr>
      </p:pic>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6">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8" name="TextBox 7">
            <a:extLst>
              <a:ext uri="{FF2B5EF4-FFF2-40B4-BE49-F238E27FC236}">
                <a16:creationId xmlns:a16="http://schemas.microsoft.com/office/drawing/2014/main" id="{4F44A63E-2E88-43D9-A81E-262B28E1BFD6}"/>
              </a:ext>
            </a:extLst>
          </p:cNvPr>
          <p:cNvSpPr txBox="1"/>
          <p:nvPr/>
        </p:nvSpPr>
        <p:spPr>
          <a:xfrm>
            <a:off x="801679" y="3294111"/>
            <a:ext cx="4492641" cy="1200329"/>
          </a:xfrm>
          <a:prstGeom prst="rect">
            <a:avLst/>
          </a:prstGeom>
          <a:noFill/>
        </p:spPr>
        <p:txBody>
          <a:bodyPr wrap="square" rtlCol="0">
            <a:spAutoFit/>
          </a:bodyPr>
          <a:lstStyle/>
          <a:p>
            <a:r>
              <a:rPr lang="sv-SE" dirty="0">
                <a:solidFill>
                  <a:schemeClr val="bg1"/>
                </a:solidFill>
                <a:latin typeface="Source Sans Pro Semibold" panose="020B0603030403020204" pitchFamily="34" charset="0"/>
              </a:rPr>
              <a:t>There are no differences of opinion. Whenever someone is wrong, the </a:t>
            </a:r>
            <a:r>
              <a:rPr lang="sv-SE" dirty="0">
                <a:solidFill>
                  <a:schemeClr val="bg1"/>
                </a:solidFill>
                <a:latin typeface="Stencil" panose="040409050D0802020404" pitchFamily="82" charset="0"/>
              </a:rPr>
              <a:t>ETL</a:t>
            </a:r>
            <a:r>
              <a:rPr lang="sv-SE" dirty="0">
                <a:solidFill>
                  <a:schemeClr val="bg1"/>
                </a:solidFill>
                <a:latin typeface="Source Sans Pro Semibold" panose="020B0603030403020204" pitchFamily="34" charset="0"/>
              </a:rPr>
              <a:t> will make it right, then and there.</a:t>
            </a:r>
          </a:p>
          <a:p>
            <a:endParaRPr lang="sv-SE" dirty="0">
              <a:solidFill>
                <a:schemeClr val="bg1"/>
              </a:solidFill>
              <a:latin typeface="Source Sans Pro Semibold" panose="020B0603030403020204" pitchFamily="34" charset="0"/>
            </a:endParaRPr>
          </a:p>
        </p:txBody>
      </p:sp>
      <p:sp>
        <p:nvSpPr>
          <p:cNvPr id="9" name="TextBox 8">
            <a:extLst>
              <a:ext uri="{FF2B5EF4-FFF2-40B4-BE49-F238E27FC236}">
                <a16:creationId xmlns:a16="http://schemas.microsoft.com/office/drawing/2014/main" id="{19455976-E20B-4040-B7D4-8390A54B9CBD}"/>
              </a:ext>
            </a:extLst>
          </p:cNvPr>
          <p:cNvSpPr txBox="1"/>
          <p:nvPr/>
        </p:nvSpPr>
        <p:spPr>
          <a:xfrm>
            <a:off x="7118371" y="3036235"/>
            <a:ext cx="4492641" cy="1754326"/>
          </a:xfrm>
          <a:prstGeom prst="rect">
            <a:avLst/>
          </a:prstGeom>
          <a:noFill/>
        </p:spPr>
        <p:txBody>
          <a:bodyPr wrap="square" rtlCol="0">
            <a:spAutoFit/>
          </a:bodyPr>
          <a:lstStyle/>
          <a:p>
            <a:r>
              <a:rPr lang="sv-SE" dirty="0">
                <a:latin typeface="SinaNova-Medium" pitchFamily="50" charset="0"/>
              </a:rPr>
              <a:t>There can be several, equally valid, opinions about the same state of affairs. In the case when one opinion actually needs to stand out, it could take a long time to figure out which one it is. Subjectivity is far more common than objectivity.</a:t>
            </a:r>
          </a:p>
        </p:txBody>
      </p:sp>
      <p:pic>
        <p:nvPicPr>
          <p:cNvPr id="10" name="Picture 9" descr="A close up of a flower&#10;&#10;Description automatically generated">
            <a:extLst>
              <a:ext uri="{FF2B5EF4-FFF2-40B4-BE49-F238E27FC236}">
                <a16:creationId xmlns:a16="http://schemas.microsoft.com/office/drawing/2014/main" id="{4082BFE5-CCD0-41BE-9721-9EBA2E154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486" y="5130010"/>
            <a:ext cx="2548678" cy="2548678"/>
          </a:xfrm>
          <a:prstGeom prst="rect">
            <a:avLst/>
          </a:prstGeom>
        </p:spPr>
      </p:pic>
      <p:pic>
        <p:nvPicPr>
          <p:cNvPr id="11" name="Picture 10" descr="A close up of a flower&#10;&#10;Description automatically generated">
            <a:extLst>
              <a:ext uri="{FF2B5EF4-FFF2-40B4-BE49-F238E27FC236}">
                <a16:creationId xmlns:a16="http://schemas.microsoft.com/office/drawing/2014/main" id="{CCCA3315-7101-4C02-ACB7-1608F1130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19685" flipH="1">
            <a:off x="9797793" y="4604374"/>
            <a:ext cx="2548678" cy="2548678"/>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BFF243AE-30D1-4C24-9696-D6C4D11B9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73288" flipH="1">
            <a:off x="10382348" y="953360"/>
            <a:ext cx="2122548" cy="2122548"/>
          </a:xfrm>
          <a:prstGeom prst="rect">
            <a:avLst/>
          </a:prstGeom>
        </p:spPr>
      </p:pic>
      <p:pic>
        <p:nvPicPr>
          <p:cNvPr id="14" name="Picture 13" descr="A close up of a flower&#10;&#10;Description automatically generated">
            <a:extLst>
              <a:ext uri="{FF2B5EF4-FFF2-40B4-BE49-F238E27FC236}">
                <a16:creationId xmlns:a16="http://schemas.microsoft.com/office/drawing/2014/main" id="{37EFA4F1-A157-4752-9D84-E2AA174AA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35521">
            <a:off x="7794913" y="4627481"/>
            <a:ext cx="2808351" cy="2808351"/>
          </a:xfrm>
          <a:prstGeom prst="rect">
            <a:avLst/>
          </a:prstGeom>
        </p:spPr>
      </p:pic>
    </p:spTree>
    <p:extLst>
      <p:ext uri="{BB962C8B-B14F-4D97-AF65-F5344CB8AC3E}">
        <p14:creationId xmlns:p14="http://schemas.microsoft.com/office/powerpoint/2010/main" val="251874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F995B678-9E8F-4C32-AD13-FA2E3B166F04}"/>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pic>
        <p:nvPicPr>
          <p:cNvPr id="15" name="Picture 14" descr="A close up of a flower&#10;&#10;Description automatically generated">
            <a:extLst>
              <a:ext uri="{FF2B5EF4-FFF2-40B4-BE49-F238E27FC236}">
                <a16:creationId xmlns:a16="http://schemas.microsoft.com/office/drawing/2014/main" id="{E0B675B0-02CB-4C16-920C-9833E2DB2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479" flipV="1">
            <a:off x="6693197" y="-696719"/>
            <a:ext cx="3664202" cy="3664202"/>
          </a:xfrm>
          <a:prstGeom prst="rect">
            <a:avLst/>
          </a:prstGeom>
        </p:spPr>
      </p:pic>
      <p:pic>
        <p:nvPicPr>
          <p:cNvPr id="13" name="Picture 12" descr="A close up of a flower&#10;&#10;Description automatically generated">
            <a:extLst>
              <a:ext uri="{FF2B5EF4-FFF2-40B4-BE49-F238E27FC236}">
                <a16:creationId xmlns:a16="http://schemas.microsoft.com/office/drawing/2014/main" id="{7471425C-68CA-425E-8E5B-567144C42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07681">
            <a:off x="5836403" y="13405"/>
            <a:ext cx="2122548" cy="2122548"/>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icture 3" descr="A close up of a sign&#10;&#10;Description automatically generated">
            <a:extLst>
              <a:ext uri="{FF2B5EF4-FFF2-40B4-BE49-F238E27FC236}">
                <a16:creationId xmlns:a16="http://schemas.microsoft.com/office/drawing/2014/main" id="{0C8C9150-0650-4EAF-BD64-83E530269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179" y="587352"/>
            <a:ext cx="2989031" cy="845952"/>
          </a:xfrm>
          <a:prstGeom prst="rect">
            <a:avLst/>
          </a:prstGeom>
        </p:spPr>
      </p:pic>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6">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8" name="TextBox 7">
            <a:extLst>
              <a:ext uri="{FF2B5EF4-FFF2-40B4-BE49-F238E27FC236}">
                <a16:creationId xmlns:a16="http://schemas.microsoft.com/office/drawing/2014/main" id="{4F44A63E-2E88-43D9-A81E-262B28E1BFD6}"/>
              </a:ext>
            </a:extLst>
          </p:cNvPr>
          <p:cNvSpPr txBox="1"/>
          <p:nvPr/>
        </p:nvSpPr>
        <p:spPr>
          <a:xfrm>
            <a:off x="801679" y="3294111"/>
            <a:ext cx="4492641" cy="1477328"/>
          </a:xfrm>
          <a:prstGeom prst="rect">
            <a:avLst/>
          </a:prstGeom>
          <a:noFill/>
        </p:spPr>
        <p:txBody>
          <a:bodyPr wrap="square" rtlCol="0">
            <a:spAutoFit/>
          </a:bodyPr>
          <a:lstStyle/>
          <a:p>
            <a:r>
              <a:rPr lang="sv-SE" dirty="0">
                <a:solidFill>
                  <a:schemeClr val="bg1"/>
                </a:solidFill>
                <a:latin typeface="Source Sans Pro Semibold" panose="020B0603030403020204" pitchFamily="34" charset="0"/>
              </a:rPr>
              <a:t>There is a master key, forever used to unlock the insight about whether you’ve seen something before or if it is a new thing.</a:t>
            </a:r>
          </a:p>
          <a:p>
            <a:endParaRPr lang="sv-SE" dirty="0">
              <a:solidFill>
                <a:schemeClr val="bg1"/>
              </a:solidFill>
              <a:latin typeface="Source Sans Pro Semibold" panose="020B0603030403020204" pitchFamily="34" charset="0"/>
            </a:endParaRPr>
          </a:p>
        </p:txBody>
      </p:sp>
      <p:sp>
        <p:nvSpPr>
          <p:cNvPr id="9" name="TextBox 8">
            <a:extLst>
              <a:ext uri="{FF2B5EF4-FFF2-40B4-BE49-F238E27FC236}">
                <a16:creationId xmlns:a16="http://schemas.microsoft.com/office/drawing/2014/main" id="{19455976-E20B-4040-B7D4-8390A54B9CBD}"/>
              </a:ext>
            </a:extLst>
          </p:cNvPr>
          <p:cNvSpPr txBox="1"/>
          <p:nvPr/>
        </p:nvSpPr>
        <p:spPr>
          <a:xfrm>
            <a:off x="7118371" y="3142288"/>
            <a:ext cx="4492641" cy="1477328"/>
          </a:xfrm>
          <a:prstGeom prst="rect">
            <a:avLst/>
          </a:prstGeom>
          <a:noFill/>
        </p:spPr>
        <p:txBody>
          <a:bodyPr wrap="square" rtlCol="0">
            <a:spAutoFit/>
          </a:bodyPr>
          <a:lstStyle/>
          <a:p>
            <a:r>
              <a:rPr lang="sv-SE" dirty="0">
                <a:latin typeface="SinaNova-Medium" pitchFamily="50" charset="0"/>
              </a:rPr>
              <a:t>Identification is a process, in which you use every available circumstance to determine if you’ve seen something before or not. Even master keys become useless if the locks are changed. </a:t>
            </a:r>
          </a:p>
        </p:txBody>
      </p:sp>
      <p:pic>
        <p:nvPicPr>
          <p:cNvPr id="10" name="Picture 9" descr="A close up of a flower&#10;&#10;Description automatically generated">
            <a:extLst>
              <a:ext uri="{FF2B5EF4-FFF2-40B4-BE49-F238E27FC236}">
                <a16:creationId xmlns:a16="http://schemas.microsoft.com/office/drawing/2014/main" id="{3C79876C-50E0-4CA4-93A2-C7505A74C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486" y="5130010"/>
            <a:ext cx="2548678" cy="2548678"/>
          </a:xfrm>
          <a:prstGeom prst="rect">
            <a:avLst/>
          </a:prstGeom>
        </p:spPr>
      </p:pic>
      <p:pic>
        <p:nvPicPr>
          <p:cNvPr id="11" name="Picture 10" descr="A close up of a flower&#10;&#10;Description automatically generated">
            <a:extLst>
              <a:ext uri="{FF2B5EF4-FFF2-40B4-BE49-F238E27FC236}">
                <a16:creationId xmlns:a16="http://schemas.microsoft.com/office/drawing/2014/main" id="{20EC4B3A-91B8-4D2B-94FE-6235F319B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19685" flipH="1">
            <a:off x="9797793" y="4604374"/>
            <a:ext cx="2548678" cy="2548678"/>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2752208B-0ECB-4166-B9DA-8649DD100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73288" flipH="1">
            <a:off x="10382348" y="953360"/>
            <a:ext cx="2122548" cy="2122548"/>
          </a:xfrm>
          <a:prstGeom prst="rect">
            <a:avLst/>
          </a:prstGeom>
        </p:spPr>
      </p:pic>
      <p:pic>
        <p:nvPicPr>
          <p:cNvPr id="14" name="Picture 13" descr="A close up of a flower&#10;&#10;Description automatically generated">
            <a:extLst>
              <a:ext uri="{FF2B5EF4-FFF2-40B4-BE49-F238E27FC236}">
                <a16:creationId xmlns:a16="http://schemas.microsoft.com/office/drawing/2014/main" id="{AE5C64E6-49CA-46F2-A1F3-717CEB069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35521">
            <a:off x="7794913" y="4627481"/>
            <a:ext cx="2808351" cy="2808351"/>
          </a:xfrm>
          <a:prstGeom prst="rect">
            <a:avLst/>
          </a:prstGeom>
        </p:spPr>
      </p:pic>
    </p:spTree>
    <p:extLst>
      <p:ext uri="{BB962C8B-B14F-4D97-AF65-F5344CB8AC3E}">
        <p14:creationId xmlns:p14="http://schemas.microsoft.com/office/powerpoint/2010/main" val="137082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F995B678-9E8F-4C32-AD13-FA2E3B166F04}"/>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colorTemperature colorTemp="7588"/>
                    </a14:imgEffect>
                    <a14:imgEffect>
                      <a14:saturation sat="23700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6095998" y="0"/>
            <a:ext cx="6096001" cy="6858000"/>
          </a:xfrm>
          <a:prstGeom prst="rect">
            <a:avLst/>
          </a:prstGeom>
        </p:spPr>
      </p:pic>
      <p:pic>
        <p:nvPicPr>
          <p:cNvPr id="15" name="Picture 14" descr="A close up of a flower&#10;&#10;Description automatically generated">
            <a:extLst>
              <a:ext uri="{FF2B5EF4-FFF2-40B4-BE49-F238E27FC236}">
                <a16:creationId xmlns:a16="http://schemas.microsoft.com/office/drawing/2014/main" id="{E0B675B0-02CB-4C16-920C-9833E2DB2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479" flipV="1">
            <a:off x="6693197" y="-696719"/>
            <a:ext cx="3664202" cy="3664202"/>
          </a:xfrm>
          <a:prstGeom prst="rect">
            <a:avLst/>
          </a:prstGeom>
        </p:spPr>
      </p:pic>
      <p:pic>
        <p:nvPicPr>
          <p:cNvPr id="13" name="Picture 12" descr="A close up of a flower&#10;&#10;Description automatically generated">
            <a:extLst>
              <a:ext uri="{FF2B5EF4-FFF2-40B4-BE49-F238E27FC236}">
                <a16:creationId xmlns:a16="http://schemas.microsoft.com/office/drawing/2014/main" id="{7471425C-68CA-425E-8E5B-567144C42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07681">
            <a:off x="5836403" y="13405"/>
            <a:ext cx="2122548" cy="2122548"/>
          </a:xfrm>
          <a:prstGeom prst="rect">
            <a:avLst/>
          </a:prstGeom>
        </p:spPr>
      </p:pic>
      <p:sp>
        <p:nvSpPr>
          <p:cNvPr id="7" name="Rectangle 6">
            <a:extLst>
              <a:ext uri="{FF2B5EF4-FFF2-40B4-BE49-F238E27FC236}">
                <a16:creationId xmlns:a16="http://schemas.microsoft.com/office/drawing/2014/main" id="{42892ACB-7888-4F56-9B1E-7631A5AAA7BF}"/>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icture 3" descr="A close up of a sign&#10;&#10;Description automatically generated">
            <a:extLst>
              <a:ext uri="{FF2B5EF4-FFF2-40B4-BE49-F238E27FC236}">
                <a16:creationId xmlns:a16="http://schemas.microsoft.com/office/drawing/2014/main" id="{0C8C9150-0650-4EAF-BD64-83E530269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179" y="587352"/>
            <a:ext cx="2989031" cy="845952"/>
          </a:xfrm>
          <a:prstGeom prst="rect">
            <a:avLst/>
          </a:prstGeom>
        </p:spPr>
      </p:pic>
      <p:pic>
        <p:nvPicPr>
          <p:cNvPr id="6" name="Picture 5">
            <a:extLst>
              <a:ext uri="{FF2B5EF4-FFF2-40B4-BE49-F238E27FC236}">
                <a16:creationId xmlns:a16="http://schemas.microsoft.com/office/drawing/2014/main" id="{2CE54D74-BEBB-448D-BCF8-EA2091242443}"/>
              </a:ext>
            </a:extLst>
          </p:cNvPr>
          <p:cNvPicPr>
            <a:picLocks noChangeAspect="1"/>
          </p:cNvPicPr>
          <p:nvPr/>
        </p:nvPicPr>
        <p:blipFill rotWithShape="1">
          <a:blip r:embed="rId6">
            <a:extLst>
              <a:ext uri="{28A0092B-C50C-407E-A947-70E740481C1C}">
                <a14:useLocalDpi xmlns:a14="http://schemas.microsoft.com/office/drawing/2010/main" val="0"/>
              </a:ext>
            </a:extLst>
          </a:blip>
          <a:srcRect t="16435"/>
          <a:stretch/>
        </p:blipFill>
        <p:spPr>
          <a:xfrm>
            <a:off x="1332790" y="0"/>
            <a:ext cx="3430420" cy="2866608"/>
          </a:xfrm>
          <a:prstGeom prst="rect">
            <a:avLst/>
          </a:prstGeom>
        </p:spPr>
      </p:pic>
      <p:sp>
        <p:nvSpPr>
          <p:cNvPr id="8" name="TextBox 7">
            <a:extLst>
              <a:ext uri="{FF2B5EF4-FFF2-40B4-BE49-F238E27FC236}">
                <a16:creationId xmlns:a16="http://schemas.microsoft.com/office/drawing/2014/main" id="{4F44A63E-2E88-43D9-A81E-262B28E1BFD6}"/>
              </a:ext>
            </a:extLst>
          </p:cNvPr>
          <p:cNvSpPr txBox="1"/>
          <p:nvPr/>
        </p:nvSpPr>
        <p:spPr>
          <a:xfrm>
            <a:off x="801679" y="3142288"/>
            <a:ext cx="4492641" cy="1754326"/>
          </a:xfrm>
          <a:prstGeom prst="rect">
            <a:avLst/>
          </a:prstGeom>
          <a:noFill/>
        </p:spPr>
        <p:txBody>
          <a:bodyPr wrap="square" rtlCol="0">
            <a:spAutoFit/>
          </a:bodyPr>
          <a:lstStyle/>
          <a:p>
            <a:r>
              <a:rPr lang="sv-SE" dirty="0">
                <a:solidFill>
                  <a:schemeClr val="bg1"/>
                </a:solidFill>
                <a:latin typeface="Source Sans Pro Semibold" panose="020B0603030403020204" pitchFamily="34" charset="0"/>
              </a:rPr>
              <a:t>A thing belongs to one class, and one class only, </a:t>
            </a:r>
            <a:r>
              <a:rPr lang="sv-SE" dirty="0">
                <a:solidFill>
                  <a:schemeClr val="accent4">
                    <a:lumMod val="60000"/>
                    <a:lumOff val="40000"/>
                  </a:schemeClr>
                </a:solidFill>
                <a:latin typeface="Ravie" panose="04040805050809020602" pitchFamily="82" charset="0"/>
              </a:rPr>
              <a:t>e</a:t>
            </a:r>
            <a:r>
              <a:rPr lang="sv-SE" dirty="0">
                <a:solidFill>
                  <a:schemeClr val="accent2">
                    <a:lumMod val="75000"/>
                  </a:schemeClr>
                </a:solidFill>
                <a:latin typeface="Ravie" panose="04040805050809020602" pitchFamily="82" charset="0"/>
              </a:rPr>
              <a:t>t</a:t>
            </a:r>
            <a:r>
              <a:rPr lang="sv-SE" dirty="0">
                <a:solidFill>
                  <a:schemeClr val="accent6">
                    <a:lumMod val="75000"/>
                  </a:schemeClr>
                </a:solidFill>
                <a:latin typeface="Ravie" panose="04040805050809020602" pitchFamily="82" charset="0"/>
              </a:rPr>
              <a:t>e</a:t>
            </a:r>
            <a:r>
              <a:rPr lang="sv-SE" dirty="0">
                <a:solidFill>
                  <a:srgbClr val="C00000"/>
                </a:solidFill>
                <a:latin typeface="Ravie" panose="04040805050809020602" pitchFamily="82" charset="0"/>
              </a:rPr>
              <a:t>r</a:t>
            </a:r>
            <a:r>
              <a:rPr lang="sv-SE" dirty="0">
                <a:solidFill>
                  <a:schemeClr val="accent5">
                    <a:lumMod val="50000"/>
                  </a:schemeClr>
                </a:solidFill>
                <a:latin typeface="Ravie" panose="04040805050809020602" pitchFamily="82" charset="0"/>
              </a:rPr>
              <a:t>n</a:t>
            </a:r>
            <a:r>
              <a:rPr lang="sv-SE" dirty="0">
                <a:solidFill>
                  <a:schemeClr val="bg2">
                    <a:lumMod val="50000"/>
                  </a:schemeClr>
                </a:solidFill>
                <a:latin typeface="Ravie" panose="04040805050809020602" pitchFamily="82" charset="0"/>
              </a:rPr>
              <a:t>a</a:t>
            </a:r>
            <a:r>
              <a:rPr lang="sv-SE" dirty="0">
                <a:solidFill>
                  <a:schemeClr val="accent5">
                    <a:lumMod val="60000"/>
                    <a:lumOff val="40000"/>
                  </a:schemeClr>
                </a:solidFill>
                <a:latin typeface="Ravie" panose="04040805050809020602" pitchFamily="82" charset="0"/>
              </a:rPr>
              <a:t>l</a:t>
            </a:r>
            <a:r>
              <a:rPr lang="sv-SE" dirty="0">
                <a:solidFill>
                  <a:srgbClr val="00B0F0"/>
                </a:solidFill>
                <a:latin typeface="Ravie" panose="04040805050809020602" pitchFamily="82" charset="0"/>
              </a:rPr>
              <a:t>l</a:t>
            </a:r>
            <a:r>
              <a:rPr lang="sv-SE" dirty="0">
                <a:solidFill>
                  <a:srgbClr val="7030A0"/>
                </a:solidFill>
                <a:latin typeface="Ravie" panose="04040805050809020602" pitchFamily="82" charset="0"/>
              </a:rPr>
              <a:t>y</a:t>
            </a:r>
            <a:r>
              <a:rPr lang="sv-SE" dirty="0">
                <a:solidFill>
                  <a:schemeClr val="bg1"/>
                </a:solidFill>
                <a:latin typeface="Source Sans Pro Semibold" panose="020B0603030403020204" pitchFamily="34" charset="0"/>
              </a:rPr>
              <a:t>. Which class precisely was determined in a sitting of one or more masters of classification, usually a long time ago.</a:t>
            </a:r>
          </a:p>
          <a:p>
            <a:endParaRPr lang="sv-SE" dirty="0">
              <a:solidFill>
                <a:schemeClr val="bg1"/>
              </a:solidFill>
              <a:latin typeface="Source Sans Pro Semibold" panose="020B0603030403020204" pitchFamily="34" charset="0"/>
            </a:endParaRPr>
          </a:p>
        </p:txBody>
      </p:sp>
      <p:pic>
        <p:nvPicPr>
          <p:cNvPr id="10" name="Picture 9" descr="A close up of a flower&#10;&#10;Description automatically generated">
            <a:extLst>
              <a:ext uri="{FF2B5EF4-FFF2-40B4-BE49-F238E27FC236}">
                <a16:creationId xmlns:a16="http://schemas.microsoft.com/office/drawing/2014/main" id="{3C79876C-50E0-4CA4-93A2-C7505A74C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486" y="5130010"/>
            <a:ext cx="2548678" cy="2548678"/>
          </a:xfrm>
          <a:prstGeom prst="rect">
            <a:avLst/>
          </a:prstGeom>
        </p:spPr>
      </p:pic>
      <p:pic>
        <p:nvPicPr>
          <p:cNvPr id="11" name="Picture 10" descr="A close up of a flower&#10;&#10;Description automatically generated">
            <a:extLst>
              <a:ext uri="{FF2B5EF4-FFF2-40B4-BE49-F238E27FC236}">
                <a16:creationId xmlns:a16="http://schemas.microsoft.com/office/drawing/2014/main" id="{20EC4B3A-91B8-4D2B-94FE-6235F319B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19685" flipH="1">
            <a:off x="9797793" y="4604374"/>
            <a:ext cx="2548678" cy="2548678"/>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2752208B-0ECB-4166-B9DA-8649DD100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73288" flipH="1">
            <a:off x="10382348" y="953360"/>
            <a:ext cx="2122548" cy="2122548"/>
          </a:xfrm>
          <a:prstGeom prst="rect">
            <a:avLst/>
          </a:prstGeom>
        </p:spPr>
      </p:pic>
      <p:pic>
        <p:nvPicPr>
          <p:cNvPr id="14" name="Picture 13" descr="A close up of a flower&#10;&#10;Description automatically generated">
            <a:extLst>
              <a:ext uri="{FF2B5EF4-FFF2-40B4-BE49-F238E27FC236}">
                <a16:creationId xmlns:a16="http://schemas.microsoft.com/office/drawing/2014/main" id="{AE5C64E6-49CA-46F2-A1F3-717CEB069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35521">
            <a:off x="7794913" y="4627481"/>
            <a:ext cx="2808351" cy="2808351"/>
          </a:xfrm>
          <a:prstGeom prst="rect">
            <a:avLst/>
          </a:prstGeom>
        </p:spPr>
      </p:pic>
      <p:pic>
        <p:nvPicPr>
          <p:cNvPr id="16" name="Picture 15" descr="A close up of a flower&#10;&#10;Description automatically generated">
            <a:extLst>
              <a:ext uri="{FF2B5EF4-FFF2-40B4-BE49-F238E27FC236}">
                <a16:creationId xmlns:a16="http://schemas.microsoft.com/office/drawing/2014/main" id="{965A256A-ED0E-4AF2-86F3-79543B084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69426">
            <a:off x="7393731" y="-771825"/>
            <a:ext cx="4928757" cy="4928757"/>
          </a:xfrm>
          <a:prstGeom prst="rect">
            <a:avLst/>
          </a:prstGeom>
        </p:spPr>
      </p:pic>
      <p:sp>
        <p:nvSpPr>
          <p:cNvPr id="9" name="TextBox 8">
            <a:extLst>
              <a:ext uri="{FF2B5EF4-FFF2-40B4-BE49-F238E27FC236}">
                <a16:creationId xmlns:a16="http://schemas.microsoft.com/office/drawing/2014/main" id="{19455976-E20B-4040-B7D4-8390A54B9CBD}"/>
              </a:ext>
            </a:extLst>
          </p:cNvPr>
          <p:cNvSpPr txBox="1"/>
          <p:nvPr/>
        </p:nvSpPr>
        <p:spPr>
          <a:xfrm>
            <a:off x="7118371" y="3052347"/>
            <a:ext cx="4492641" cy="1754326"/>
          </a:xfrm>
          <a:prstGeom prst="rect">
            <a:avLst/>
          </a:prstGeom>
          <a:noFill/>
        </p:spPr>
        <p:txBody>
          <a:bodyPr wrap="square" rtlCol="0">
            <a:spAutoFit/>
          </a:bodyPr>
          <a:lstStyle/>
          <a:p>
            <a:r>
              <a:rPr lang="sv-SE" dirty="0">
                <a:latin typeface="SinaNova-Medium" pitchFamily="50" charset="0"/>
              </a:rPr>
              <a:t>Every single thing can be classified in different ways and at different times. There are usually several classfications of interest; synonymous, hierarchical, granular, transformative, hereditary, taxonomic, specific, generic, public, private, personal, and so on. </a:t>
            </a:r>
          </a:p>
        </p:txBody>
      </p:sp>
    </p:spTree>
    <p:extLst>
      <p:ext uri="{BB962C8B-B14F-4D97-AF65-F5344CB8AC3E}">
        <p14:creationId xmlns:p14="http://schemas.microsoft.com/office/powerpoint/2010/main" val="2340894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E1EEC-822D-413E-9581-52B221C4E9F2}"/>
              </a:ext>
            </a:extLst>
          </p:cNvPr>
          <p:cNvSpPr txBox="1"/>
          <p:nvPr/>
        </p:nvSpPr>
        <p:spPr>
          <a:xfrm>
            <a:off x="4627649" y="2644170"/>
            <a:ext cx="2936702" cy="1569660"/>
          </a:xfrm>
          <a:prstGeom prst="rect">
            <a:avLst/>
          </a:prstGeom>
          <a:noFill/>
        </p:spPr>
        <p:txBody>
          <a:bodyPr wrap="none" rtlCol="0">
            <a:spAutoFit/>
          </a:bodyPr>
          <a:lstStyle/>
          <a:p>
            <a:pPr algn="ctr"/>
            <a:r>
              <a:rPr lang="sv-SE" sz="9600">
                <a:latin typeface="SinaNova-Medium" pitchFamily="50" charset="0"/>
              </a:rPr>
              <a:t>Why?</a:t>
            </a:r>
            <a:endParaRPr lang="sv-SE" sz="9600" dirty="0">
              <a:latin typeface="SinaNova-Medium" pitchFamily="50" charset="0"/>
            </a:endParaRPr>
          </a:p>
        </p:txBody>
      </p:sp>
      <p:pic>
        <p:nvPicPr>
          <p:cNvPr id="5" name="Picture 4" descr="A close up of a flower&#10;&#10;Description automatically generated">
            <a:extLst>
              <a:ext uri="{FF2B5EF4-FFF2-40B4-BE49-F238E27FC236}">
                <a16:creationId xmlns:a16="http://schemas.microsoft.com/office/drawing/2014/main" id="{DD90ECAA-2BEC-4CB4-8494-CA8EC3D63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9290" flipV="1">
            <a:off x="1888336" y="407709"/>
            <a:ext cx="3664202" cy="3664202"/>
          </a:xfrm>
          <a:prstGeom prst="rect">
            <a:avLst/>
          </a:prstGeom>
        </p:spPr>
      </p:pic>
    </p:spTree>
    <p:extLst>
      <p:ext uri="{BB962C8B-B14F-4D97-AF65-F5344CB8AC3E}">
        <p14:creationId xmlns:p14="http://schemas.microsoft.com/office/powerpoint/2010/main" val="184182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634</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Calibri</vt:lpstr>
      <vt:lpstr>Tw Cen MT Condensed Extra Bold</vt:lpstr>
      <vt:lpstr>Stencil</vt:lpstr>
      <vt:lpstr>Source Sans Pro Semibold</vt:lpstr>
      <vt:lpstr>Arial</vt:lpstr>
      <vt:lpstr>SinaNova-ExtraLightItalic</vt:lpstr>
      <vt:lpstr>SinaNova-Medium</vt:lpstr>
      <vt:lpstr>Calibri Light</vt:lpstr>
      <vt:lpstr>Source Sans Pro Light</vt:lpstr>
      <vt:lpstr>SinaNova-MediumItalic</vt:lpstr>
      <vt:lpstr>Ravie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 Rönnbäck</dc:creator>
  <cp:lastModifiedBy>Lars Rönnbäck</cp:lastModifiedBy>
  <cp:revision>2</cp:revision>
  <dcterms:created xsi:type="dcterms:W3CDTF">2019-09-27T15:19:13Z</dcterms:created>
  <dcterms:modified xsi:type="dcterms:W3CDTF">2019-09-28T07:45:45Z</dcterms:modified>
</cp:coreProperties>
</file>