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712" r:id="rId1"/>
  </p:sldMasterIdLst>
  <p:sldIdLst>
    <p:sldId id="256" r:id="rId2"/>
    <p:sldId id="259" r:id="rId3"/>
    <p:sldId id="258" r:id="rId4"/>
    <p:sldId id="257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</p:sldIdLst>
  <p:sldSz cx="12192000" cy="6858000"/>
  <p:notesSz cx="6858000" cy="9144000"/>
  <p:embeddedFontLst>
    <p:embeddedFont>
      <p:font typeface="Modern Love" panose="04090805081005020601" pitchFamily="82" charset="0"/>
      <p:regular r:id="rId19"/>
    </p:embeddedFont>
    <p:embeddedFont>
      <p:font typeface="Segoe UI Light" panose="020B0502040204020203" pitchFamily="34" charset="0"/>
      <p:regular r:id="rId20"/>
      <p:italic r:id="rId21"/>
    </p:embeddedFont>
    <p:embeddedFont>
      <p:font typeface="The Hand" panose="03070502030502020204" pitchFamily="66" charset="0"/>
      <p:regular r:id="rId22"/>
      <p:bold r:id="rId23"/>
    </p:embeddedFont>
  </p:embeddedFontLst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EA900"/>
    <a:srgbClr val="C0998B"/>
    <a:srgbClr val="FFFFFF"/>
    <a:srgbClr val="F2F2F2"/>
    <a:srgbClr val="D9D9D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A2B3BE3-5576-4E6C-95C1-4328237C7FB6}" v="37" dt="2020-10-14T14:33:23.40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7" autoAdjust="0"/>
    <p:restoredTop sz="94660"/>
  </p:normalViewPr>
  <p:slideViewPr>
    <p:cSldViewPr snapToGrid="0">
      <p:cViewPr>
        <p:scale>
          <a:sx n="150" d="100"/>
          <a:sy n="150" d="100"/>
        </p:scale>
        <p:origin x="2220" y="3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font" Target="fonts/font3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2.fntdata"/><Relationship Id="rId29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5.fntdata"/><Relationship Id="rId28" Type="http://schemas.microsoft.com/office/2016/11/relationships/changesInfo" Target="changesInfos/changesInfo1.xml"/><Relationship Id="rId10" Type="http://schemas.openxmlformats.org/officeDocument/2006/relationships/slide" Target="slides/slide9.xml"/><Relationship Id="rId19" Type="http://schemas.openxmlformats.org/officeDocument/2006/relationships/font" Target="fonts/font1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4.fntdata"/><Relationship Id="rId27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Lars Rönnbäck" userId="946a6e82f8525a31" providerId="LiveId" clId="{8A2B3BE3-5576-4E6C-95C1-4328237C7FB6}"/>
    <pc:docChg chg="undo custSel mod addSld delSld modSld sldOrd">
      <pc:chgData name="Lars Rönnbäck" userId="946a6e82f8525a31" providerId="LiveId" clId="{8A2B3BE3-5576-4E6C-95C1-4328237C7FB6}" dt="2020-10-14T14:33:27.586" v="2047" actId="1036"/>
      <pc:docMkLst>
        <pc:docMk/>
      </pc:docMkLst>
      <pc:sldChg chg="addSp delSp modSp mod">
        <pc:chgData name="Lars Rönnbäck" userId="946a6e82f8525a31" providerId="LiveId" clId="{8A2B3BE3-5576-4E6C-95C1-4328237C7FB6}" dt="2020-10-14T13:47:41.633" v="1743" actId="26606"/>
        <pc:sldMkLst>
          <pc:docMk/>
          <pc:sldMk cId="2946280190" sldId="256"/>
        </pc:sldMkLst>
        <pc:spChg chg="mod">
          <ac:chgData name="Lars Rönnbäck" userId="946a6e82f8525a31" providerId="LiveId" clId="{8A2B3BE3-5576-4E6C-95C1-4328237C7FB6}" dt="2020-10-14T13:47:41.633" v="1743" actId="26606"/>
          <ac:spMkLst>
            <pc:docMk/>
            <pc:sldMk cId="2946280190" sldId="256"/>
            <ac:spMk id="2" creationId="{23ACA07C-EF3F-4B30-A9BD-DAD795FD71A0}"/>
          </ac:spMkLst>
        </pc:spChg>
        <pc:spChg chg="mod">
          <ac:chgData name="Lars Rönnbäck" userId="946a6e82f8525a31" providerId="LiveId" clId="{8A2B3BE3-5576-4E6C-95C1-4328237C7FB6}" dt="2020-10-14T13:47:41.633" v="1743" actId="26606"/>
          <ac:spMkLst>
            <pc:docMk/>
            <pc:sldMk cId="2946280190" sldId="256"/>
            <ac:spMk id="3" creationId="{6DEB06C8-A4A7-468D-8554-D01B1770E05C}"/>
          </ac:spMkLst>
        </pc:spChg>
        <pc:spChg chg="add mod">
          <ac:chgData name="Lars Rönnbäck" userId="946a6e82f8525a31" providerId="LiveId" clId="{8A2B3BE3-5576-4E6C-95C1-4328237C7FB6}" dt="2020-10-14T13:47:41.633" v="1743" actId="26606"/>
          <ac:spMkLst>
            <pc:docMk/>
            <pc:sldMk cId="2946280190" sldId="256"/>
            <ac:spMk id="5" creationId="{F5600C4B-2135-4831-99D8-82767C0DD3C4}"/>
          </ac:spMkLst>
        </pc:spChg>
        <pc:spChg chg="add mod">
          <ac:chgData name="Lars Rönnbäck" userId="946a6e82f8525a31" providerId="LiveId" clId="{8A2B3BE3-5576-4E6C-95C1-4328237C7FB6}" dt="2020-10-14T13:47:41.633" v="1743" actId="26606"/>
          <ac:spMkLst>
            <pc:docMk/>
            <pc:sldMk cId="2946280190" sldId="256"/>
            <ac:spMk id="6" creationId="{AD99B3E5-5036-407F-80B3-72104F117F3A}"/>
          </ac:spMkLst>
        </pc:spChg>
        <pc:spChg chg="add del">
          <ac:chgData name="Lars Rönnbäck" userId="946a6e82f8525a31" providerId="LiveId" clId="{8A2B3BE3-5576-4E6C-95C1-4328237C7FB6}" dt="2020-10-14T13:47:41.633" v="1743" actId="26606"/>
          <ac:spMkLst>
            <pc:docMk/>
            <pc:sldMk cId="2946280190" sldId="256"/>
            <ac:spMk id="9" creationId="{9B7AD9F6-8CE7-4299-8FC6-328F4DCD3FF9}"/>
          </ac:spMkLst>
        </pc:spChg>
        <pc:spChg chg="add del">
          <ac:chgData name="Lars Rönnbäck" userId="946a6e82f8525a31" providerId="LiveId" clId="{8A2B3BE3-5576-4E6C-95C1-4328237C7FB6}" dt="2020-10-14T13:47:41.633" v="1743" actId="26606"/>
          <ac:spMkLst>
            <pc:docMk/>
            <pc:sldMk cId="2946280190" sldId="256"/>
            <ac:spMk id="11" creationId="{F49775AF-8896-43EE-92C6-83497D6DC56F}"/>
          </ac:spMkLst>
        </pc:spChg>
        <pc:spChg chg="add del">
          <ac:chgData name="Lars Rönnbäck" userId="946a6e82f8525a31" providerId="LiveId" clId="{8A2B3BE3-5576-4E6C-95C1-4328237C7FB6}" dt="2020-10-14T13:47:41.633" v="1743" actId="26606"/>
          <ac:spMkLst>
            <pc:docMk/>
            <pc:sldMk cId="2946280190" sldId="256"/>
            <ac:spMk id="16" creationId="{657F69E0-C4B0-4BEC-A689-4F8D877F05D4}"/>
          </ac:spMkLst>
        </pc:spChg>
        <pc:spChg chg="add del">
          <ac:chgData name="Lars Rönnbäck" userId="946a6e82f8525a31" providerId="LiveId" clId="{8A2B3BE3-5576-4E6C-95C1-4328237C7FB6}" dt="2020-10-14T13:47:41.633" v="1743" actId="26606"/>
          <ac:spMkLst>
            <pc:docMk/>
            <pc:sldMk cId="2946280190" sldId="256"/>
            <ac:spMk id="18" creationId="{8F51725E-A483-43B2-A6F2-C44F502FE033}"/>
          </ac:spMkLst>
        </pc:spChg>
        <pc:spChg chg="add del">
          <ac:chgData name="Lars Rönnbäck" userId="946a6e82f8525a31" providerId="LiveId" clId="{8A2B3BE3-5576-4E6C-95C1-4328237C7FB6}" dt="2020-10-14T13:47:41.633" v="1743" actId="26606"/>
          <ac:spMkLst>
            <pc:docMk/>
            <pc:sldMk cId="2946280190" sldId="256"/>
            <ac:spMk id="20" creationId="{9F6380B4-6A1C-481E-8408-B4E6C75B9B81}"/>
          </ac:spMkLst>
        </pc:spChg>
        <pc:picChg chg="mod ord">
          <ac:chgData name="Lars Rönnbäck" userId="946a6e82f8525a31" providerId="LiveId" clId="{8A2B3BE3-5576-4E6C-95C1-4328237C7FB6}" dt="2020-10-14T13:47:41.633" v="1743" actId="26606"/>
          <ac:picMkLst>
            <pc:docMk/>
            <pc:sldMk cId="2946280190" sldId="256"/>
            <ac:picMk id="4" creationId="{9F78CC5B-6B2E-4682-9144-FFD61468F9D6}"/>
          </ac:picMkLst>
        </pc:picChg>
      </pc:sldChg>
      <pc:sldChg chg="addSp delSp modSp mod">
        <pc:chgData name="Lars Rönnbäck" userId="946a6e82f8525a31" providerId="LiveId" clId="{8A2B3BE3-5576-4E6C-95C1-4328237C7FB6}" dt="2020-10-14T07:34:41.102" v="317" actId="14861"/>
        <pc:sldMkLst>
          <pc:docMk/>
          <pc:sldMk cId="3192388613" sldId="258"/>
        </pc:sldMkLst>
        <pc:spChg chg="del mod">
          <ac:chgData name="Lars Rönnbäck" userId="946a6e82f8525a31" providerId="LiveId" clId="{8A2B3BE3-5576-4E6C-95C1-4328237C7FB6}" dt="2020-10-14T07:23:17.103" v="65" actId="478"/>
          <ac:spMkLst>
            <pc:docMk/>
            <pc:sldMk cId="3192388613" sldId="258"/>
            <ac:spMk id="4" creationId="{78B698A0-88C6-4B41-B0B1-1A58286784AF}"/>
          </ac:spMkLst>
        </pc:spChg>
        <pc:spChg chg="mod">
          <ac:chgData name="Lars Rönnbäck" userId="946a6e82f8525a31" providerId="LiveId" clId="{8A2B3BE3-5576-4E6C-95C1-4328237C7FB6}" dt="2020-10-14T07:34:41.102" v="317" actId="14861"/>
          <ac:spMkLst>
            <pc:docMk/>
            <pc:sldMk cId="3192388613" sldId="258"/>
            <ac:spMk id="6" creationId="{E7578C2C-ED2F-4D2B-AD06-A44925649FBE}"/>
          </ac:spMkLst>
        </pc:spChg>
        <pc:spChg chg="mod">
          <ac:chgData name="Lars Rönnbäck" userId="946a6e82f8525a31" providerId="LiveId" clId="{8A2B3BE3-5576-4E6C-95C1-4328237C7FB6}" dt="2020-10-14T07:34:41.102" v="317" actId="14861"/>
          <ac:spMkLst>
            <pc:docMk/>
            <pc:sldMk cId="3192388613" sldId="258"/>
            <ac:spMk id="7" creationId="{55B26498-155A-4271-B073-30F0F4FCBF77}"/>
          </ac:spMkLst>
        </pc:spChg>
        <pc:spChg chg="mod">
          <ac:chgData name="Lars Rönnbäck" userId="946a6e82f8525a31" providerId="LiveId" clId="{8A2B3BE3-5576-4E6C-95C1-4328237C7FB6}" dt="2020-10-14T07:34:41.102" v="317" actId="14861"/>
          <ac:spMkLst>
            <pc:docMk/>
            <pc:sldMk cId="3192388613" sldId="258"/>
            <ac:spMk id="11" creationId="{7E5625F5-A9EC-48AC-8555-9B60153BE00E}"/>
          </ac:spMkLst>
        </pc:spChg>
        <pc:spChg chg="add">
          <ac:chgData name="Lars Rönnbäck" userId="946a6e82f8525a31" providerId="LiveId" clId="{8A2B3BE3-5576-4E6C-95C1-4328237C7FB6}" dt="2020-10-14T07:23:24.686" v="66" actId="22"/>
          <ac:spMkLst>
            <pc:docMk/>
            <pc:sldMk cId="3192388613" sldId="258"/>
            <ac:spMk id="13" creationId="{3D5E7307-42FB-4E69-9D4D-87D6A2185314}"/>
          </ac:spMkLst>
        </pc:spChg>
      </pc:sldChg>
      <pc:sldChg chg="delSp add mod ord setBg delDesignElem">
        <pc:chgData name="Lars Rönnbäck" userId="946a6e82f8525a31" providerId="LiveId" clId="{8A2B3BE3-5576-4E6C-95C1-4328237C7FB6}" dt="2020-10-14T07:21:41.908" v="6"/>
        <pc:sldMkLst>
          <pc:docMk/>
          <pc:sldMk cId="3617122281" sldId="259"/>
        </pc:sldMkLst>
        <pc:spChg chg="del">
          <ac:chgData name="Lars Rönnbäck" userId="946a6e82f8525a31" providerId="LiveId" clId="{8A2B3BE3-5576-4E6C-95C1-4328237C7FB6}" dt="2020-10-14T07:21:36.579" v="3" actId="478"/>
          <ac:spMkLst>
            <pc:docMk/>
            <pc:sldMk cId="3617122281" sldId="259"/>
            <ac:spMk id="6" creationId="{E7578C2C-ED2F-4D2B-AD06-A44925649FBE}"/>
          </ac:spMkLst>
        </pc:spChg>
        <pc:spChg chg="del">
          <ac:chgData name="Lars Rönnbäck" userId="946a6e82f8525a31" providerId="LiveId" clId="{8A2B3BE3-5576-4E6C-95C1-4328237C7FB6}" dt="2020-10-14T07:21:35.208" v="2" actId="478"/>
          <ac:spMkLst>
            <pc:docMk/>
            <pc:sldMk cId="3617122281" sldId="259"/>
            <ac:spMk id="7" creationId="{55B26498-155A-4271-B073-30F0F4FCBF77}"/>
          </ac:spMkLst>
        </pc:spChg>
        <pc:spChg chg="del">
          <ac:chgData name="Lars Rönnbäck" userId="946a6e82f8525a31" providerId="LiveId" clId="{8A2B3BE3-5576-4E6C-95C1-4328237C7FB6}" dt="2020-10-14T07:21:32.060" v="1"/>
          <ac:spMkLst>
            <pc:docMk/>
            <pc:sldMk cId="3617122281" sldId="259"/>
            <ac:spMk id="8" creationId="{2D2B266D-3625-4584-A5C3-7D3F672CFF30}"/>
          </ac:spMkLst>
        </pc:spChg>
        <pc:spChg chg="del">
          <ac:chgData name="Lars Rönnbäck" userId="946a6e82f8525a31" providerId="LiveId" clId="{8A2B3BE3-5576-4E6C-95C1-4328237C7FB6}" dt="2020-10-14T07:21:37.116" v="4" actId="478"/>
          <ac:spMkLst>
            <pc:docMk/>
            <pc:sldMk cId="3617122281" sldId="259"/>
            <ac:spMk id="11" creationId="{7E5625F5-A9EC-48AC-8555-9B60153BE00E}"/>
          </ac:spMkLst>
        </pc:spChg>
      </pc:sldChg>
      <pc:sldChg chg="addSp delSp modSp add mod setBg delDesignElem">
        <pc:chgData name="Lars Rönnbäck" userId="946a6e82f8525a31" providerId="LiveId" clId="{8A2B3BE3-5576-4E6C-95C1-4328237C7FB6}" dt="2020-10-14T08:26:48.859" v="960" actId="1076"/>
        <pc:sldMkLst>
          <pc:docMk/>
          <pc:sldMk cId="1174260114" sldId="260"/>
        </pc:sldMkLst>
        <pc:spChg chg="add mod">
          <ac:chgData name="Lars Rönnbäck" userId="946a6e82f8525a31" providerId="LiveId" clId="{8A2B3BE3-5576-4E6C-95C1-4328237C7FB6}" dt="2020-10-14T08:26:48.859" v="960" actId="1076"/>
          <ac:spMkLst>
            <pc:docMk/>
            <pc:sldMk cId="1174260114" sldId="260"/>
            <ac:spMk id="2" creationId="{27FC6B37-B547-4E7D-9641-6721ADB42AB7}"/>
          </ac:spMkLst>
        </pc:spChg>
        <pc:spChg chg="add mod">
          <ac:chgData name="Lars Rönnbäck" userId="946a6e82f8525a31" providerId="LiveId" clId="{8A2B3BE3-5576-4E6C-95C1-4328237C7FB6}" dt="2020-10-14T07:34:31.318" v="316" actId="14861"/>
          <ac:spMkLst>
            <pc:docMk/>
            <pc:sldMk cId="1174260114" sldId="260"/>
            <ac:spMk id="4" creationId="{F85DE59A-B480-4AB3-A321-2CDE4221EA6B}"/>
          </ac:spMkLst>
        </pc:spChg>
        <pc:spChg chg="add mod">
          <ac:chgData name="Lars Rönnbäck" userId="946a6e82f8525a31" providerId="LiveId" clId="{8A2B3BE3-5576-4E6C-95C1-4328237C7FB6}" dt="2020-10-14T07:34:31.318" v="316" actId="14861"/>
          <ac:spMkLst>
            <pc:docMk/>
            <pc:sldMk cId="1174260114" sldId="260"/>
            <ac:spMk id="6" creationId="{6825E471-B996-4BAF-871B-05874CEA2BEB}"/>
          </ac:spMkLst>
        </pc:spChg>
        <pc:spChg chg="del">
          <ac:chgData name="Lars Rönnbäck" userId="946a6e82f8525a31" providerId="LiveId" clId="{8A2B3BE3-5576-4E6C-95C1-4328237C7FB6}" dt="2020-10-14T07:25:51.988" v="68"/>
          <ac:spMkLst>
            <pc:docMk/>
            <pc:sldMk cId="1174260114" sldId="260"/>
            <ac:spMk id="8" creationId="{2D2B266D-3625-4584-A5C3-7D3F672CFF30}"/>
          </ac:spMkLst>
        </pc:spChg>
      </pc:sldChg>
      <pc:sldChg chg="addSp delSp modSp new mod setBg">
        <pc:chgData name="Lars Rönnbäck" userId="946a6e82f8525a31" providerId="LiveId" clId="{8A2B3BE3-5576-4E6C-95C1-4328237C7FB6}" dt="2020-10-14T07:38:09.140" v="399" actId="478"/>
        <pc:sldMkLst>
          <pc:docMk/>
          <pc:sldMk cId="1251250485" sldId="261"/>
        </pc:sldMkLst>
        <pc:spChg chg="add del mod">
          <ac:chgData name="Lars Rönnbäck" userId="946a6e82f8525a31" providerId="LiveId" clId="{8A2B3BE3-5576-4E6C-95C1-4328237C7FB6}" dt="2020-10-14T07:38:07.456" v="398" actId="478"/>
          <ac:spMkLst>
            <pc:docMk/>
            <pc:sldMk cId="1251250485" sldId="261"/>
            <ac:spMk id="4" creationId="{EBD5CE3A-9AE3-4F4A-B3BD-48EE24BF6FE4}"/>
          </ac:spMkLst>
        </pc:spChg>
        <pc:spChg chg="add del mod">
          <ac:chgData name="Lars Rönnbäck" userId="946a6e82f8525a31" providerId="LiveId" clId="{8A2B3BE3-5576-4E6C-95C1-4328237C7FB6}" dt="2020-10-14T07:38:09.140" v="399" actId="478"/>
          <ac:spMkLst>
            <pc:docMk/>
            <pc:sldMk cId="1251250485" sldId="261"/>
            <ac:spMk id="6" creationId="{7ED68E9F-4ED3-460B-93D7-9F06E4B1275D}"/>
          </ac:spMkLst>
        </pc:spChg>
        <pc:spChg chg="add">
          <ac:chgData name="Lars Rönnbäck" userId="946a6e82f8525a31" providerId="LiveId" clId="{8A2B3BE3-5576-4E6C-95C1-4328237C7FB6}" dt="2020-10-14T07:32:02.411" v="265" actId="26606"/>
          <ac:spMkLst>
            <pc:docMk/>
            <pc:sldMk cId="1251250485" sldId="261"/>
            <ac:spMk id="8" creationId="{2D2B266D-3625-4584-A5C3-7D3F672CFF30}"/>
          </ac:spMkLst>
        </pc:spChg>
        <pc:spChg chg="add mod">
          <ac:chgData name="Lars Rönnbäck" userId="946a6e82f8525a31" providerId="LiveId" clId="{8A2B3BE3-5576-4E6C-95C1-4328237C7FB6}" dt="2020-10-14T07:37:57.731" v="395" actId="1076"/>
          <ac:spMkLst>
            <pc:docMk/>
            <pc:sldMk cId="1251250485" sldId="261"/>
            <ac:spMk id="10" creationId="{DF55C78C-2619-4278-93C4-3E4CEA160BB4}"/>
          </ac:spMkLst>
        </pc:spChg>
        <pc:picChg chg="add mod">
          <ac:chgData name="Lars Rönnbäck" userId="946a6e82f8525a31" providerId="LiveId" clId="{8A2B3BE3-5576-4E6C-95C1-4328237C7FB6}" dt="2020-10-14T07:32:02.411" v="265" actId="26606"/>
          <ac:picMkLst>
            <pc:docMk/>
            <pc:sldMk cId="1251250485" sldId="261"/>
            <ac:picMk id="3" creationId="{4BC6AEE8-E223-4C1A-85A6-A1423CA34967}"/>
          </ac:picMkLst>
        </pc:picChg>
      </pc:sldChg>
      <pc:sldChg chg="delSp modSp add mod setBg delDesignElem">
        <pc:chgData name="Lars Rönnbäck" userId="946a6e82f8525a31" providerId="LiveId" clId="{8A2B3BE3-5576-4E6C-95C1-4328237C7FB6}" dt="2020-10-14T09:20:04.251" v="1740" actId="20577"/>
        <pc:sldMkLst>
          <pc:docMk/>
          <pc:sldMk cId="3480314738" sldId="262"/>
        </pc:sldMkLst>
        <pc:spChg chg="mod">
          <ac:chgData name="Lars Rönnbäck" userId="946a6e82f8525a31" providerId="LiveId" clId="{8A2B3BE3-5576-4E6C-95C1-4328237C7FB6}" dt="2020-10-14T08:26:31.279" v="959" actId="14100"/>
          <ac:spMkLst>
            <pc:docMk/>
            <pc:sldMk cId="3480314738" sldId="262"/>
            <ac:spMk id="4" creationId="{EBD5CE3A-9AE3-4F4A-B3BD-48EE24BF6FE4}"/>
          </ac:spMkLst>
        </pc:spChg>
        <pc:spChg chg="mod">
          <ac:chgData name="Lars Rönnbäck" userId="946a6e82f8525a31" providerId="LiveId" clId="{8A2B3BE3-5576-4E6C-95C1-4328237C7FB6}" dt="2020-10-14T09:20:04.251" v="1740" actId="20577"/>
          <ac:spMkLst>
            <pc:docMk/>
            <pc:sldMk cId="3480314738" sldId="262"/>
            <ac:spMk id="6" creationId="{7ED68E9F-4ED3-460B-93D7-9F06E4B1275D}"/>
          </ac:spMkLst>
        </pc:spChg>
        <pc:spChg chg="del">
          <ac:chgData name="Lars Rönnbäck" userId="946a6e82f8525a31" providerId="LiveId" clId="{8A2B3BE3-5576-4E6C-95C1-4328237C7FB6}" dt="2020-10-14T07:38:02.545" v="397"/>
          <ac:spMkLst>
            <pc:docMk/>
            <pc:sldMk cId="3480314738" sldId="262"/>
            <ac:spMk id="8" creationId="{2D2B266D-3625-4584-A5C3-7D3F672CFF30}"/>
          </ac:spMkLst>
        </pc:spChg>
      </pc:sldChg>
      <pc:sldChg chg="addSp delSp modSp new mod setBg">
        <pc:chgData name="Lars Rönnbäck" userId="946a6e82f8525a31" providerId="LiveId" clId="{8A2B3BE3-5576-4E6C-95C1-4328237C7FB6}" dt="2020-10-14T08:41:54.647" v="1101" actId="1076"/>
        <pc:sldMkLst>
          <pc:docMk/>
          <pc:sldMk cId="2079673984" sldId="263"/>
        </pc:sldMkLst>
        <pc:spChg chg="add">
          <ac:chgData name="Lars Rönnbäck" userId="946a6e82f8525a31" providerId="LiveId" clId="{8A2B3BE3-5576-4E6C-95C1-4328237C7FB6}" dt="2020-10-14T07:41:36.609" v="437" actId="26606"/>
          <ac:spMkLst>
            <pc:docMk/>
            <pc:sldMk cId="2079673984" sldId="263"/>
            <ac:spMk id="8" creationId="{2D2B266D-3625-4584-A5C3-7D3F672CFF30}"/>
          </ac:spMkLst>
        </pc:spChg>
        <pc:spChg chg="add del mod">
          <ac:chgData name="Lars Rönnbäck" userId="946a6e82f8525a31" providerId="LiveId" clId="{8A2B3BE3-5576-4E6C-95C1-4328237C7FB6}" dt="2020-10-14T08:21:55.780" v="675" actId="478"/>
          <ac:spMkLst>
            <pc:docMk/>
            <pc:sldMk cId="2079673984" sldId="263"/>
            <ac:spMk id="12" creationId="{951EB60E-6124-4865-9754-8784AFE8A200}"/>
          </ac:spMkLst>
        </pc:spChg>
        <pc:spChg chg="add del mod">
          <ac:chgData name="Lars Rönnbäck" userId="946a6e82f8525a31" providerId="LiveId" clId="{8A2B3BE3-5576-4E6C-95C1-4328237C7FB6}" dt="2020-10-14T08:21:58.219" v="677" actId="478"/>
          <ac:spMkLst>
            <pc:docMk/>
            <pc:sldMk cId="2079673984" sldId="263"/>
            <ac:spMk id="14" creationId="{B3C69413-CB42-4B6B-BE23-4B38D16284F5}"/>
          </ac:spMkLst>
        </pc:spChg>
        <pc:spChg chg="add del mod">
          <ac:chgData name="Lars Rönnbäck" userId="946a6e82f8525a31" providerId="LiveId" clId="{8A2B3BE3-5576-4E6C-95C1-4328237C7FB6}" dt="2020-10-14T08:22:04.916" v="680" actId="478"/>
          <ac:spMkLst>
            <pc:docMk/>
            <pc:sldMk cId="2079673984" sldId="263"/>
            <ac:spMk id="16" creationId="{86E728B4-4FA9-4976-942F-678D47DBA492}"/>
          </ac:spMkLst>
        </pc:spChg>
        <pc:spChg chg="add del mod">
          <ac:chgData name="Lars Rönnbäck" userId="946a6e82f8525a31" providerId="LiveId" clId="{8A2B3BE3-5576-4E6C-95C1-4328237C7FB6}" dt="2020-10-14T08:32:10.348" v="1010" actId="478"/>
          <ac:spMkLst>
            <pc:docMk/>
            <pc:sldMk cId="2079673984" sldId="263"/>
            <ac:spMk id="17" creationId="{BEE7AFED-96C6-4382-8700-F4AC950D2C15}"/>
          </ac:spMkLst>
        </pc:spChg>
        <pc:spChg chg="add del mod">
          <ac:chgData name="Lars Rönnbäck" userId="946a6e82f8525a31" providerId="LiveId" clId="{8A2B3BE3-5576-4E6C-95C1-4328237C7FB6}" dt="2020-10-14T08:32:10.930" v="1011" actId="478"/>
          <ac:spMkLst>
            <pc:docMk/>
            <pc:sldMk cId="2079673984" sldId="263"/>
            <ac:spMk id="19" creationId="{F7C7003B-0E57-466D-A70C-864FCB09F7C3}"/>
          </ac:spMkLst>
        </pc:spChg>
        <pc:spChg chg="add del mod">
          <ac:chgData name="Lars Rönnbäck" userId="946a6e82f8525a31" providerId="LiveId" clId="{8A2B3BE3-5576-4E6C-95C1-4328237C7FB6}" dt="2020-10-14T08:32:08.923" v="1009" actId="478"/>
          <ac:spMkLst>
            <pc:docMk/>
            <pc:sldMk cId="2079673984" sldId="263"/>
            <ac:spMk id="21" creationId="{FACB0A1E-2F7D-47D2-B8C9-CC5A9A33853C}"/>
          </ac:spMkLst>
        </pc:spChg>
        <pc:spChg chg="add del mod">
          <ac:chgData name="Lars Rönnbäck" userId="946a6e82f8525a31" providerId="LiveId" clId="{8A2B3BE3-5576-4E6C-95C1-4328237C7FB6}" dt="2020-10-14T08:32:02.497" v="1008" actId="478"/>
          <ac:spMkLst>
            <pc:docMk/>
            <pc:sldMk cId="2079673984" sldId="263"/>
            <ac:spMk id="22" creationId="{32EB58A8-C5A4-4D99-AE5C-05A5987D3770}"/>
          </ac:spMkLst>
        </pc:spChg>
        <pc:spChg chg="add del mod">
          <ac:chgData name="Lars Rönnbäck" userId="946a6e82f8525a31" providerId="LiveId" clId="{8A2B3BE3-5576-4E6C-95C1-4328237C7FB6}" dt="2020-10-14T08:32:02.021" v="1007" actId="478"/>
          <ac:spMkLst>
            <pc:docMk/>
            <pc:sldMk cId="2079673984" sldId="263"/>
            <ac:spMk id="24" creationId="{A65B01DD-2CB9-499E-9E1A-37384A92B854}"/>
          </ac:spMkLst>
        </pc:spChg>
        <pc:spChg chg="add mod">
          <ac:chgData name="Lars Rönnbäck" userId="946a6e82f8525a31" providerId="LiveId" clId="{8A2B3BE3-5576-4E6C-95C1-4328237C7FB6}" dt="2020-10-14T08:32:37.075" v="1022" actId="1076"/>
          <ac:spMkLst>
            <pc:docMk/>
            <pc:sldMk cId="2079673984" sldId="263"/>
            <ac:spMk id="26" creationId="{9E5B5E6B-B84B-4FF5-92A4-A6400BB106AE}"/>
          </ac:spMkLst>
        </pc:spChg>
        <pc:picChg chg="add del mod">
          <ac:chgData name="Lars Rönnbäck" userId="946a6e82f8525a31" providerId="LiveId" clId="{8A2B3BE3-5576-4E6C-95C1-4328237C7FB6}" dt="2020-10-14T07:42:30.817" v="438" actId="478"/>
          <ac:picMkLst>
            <pc:docMk/>
            <pc:sldMk cId="2079673984" sldId="263"/>
            <ac:picMk id="3" creationId="{7DD5BC9D-ABAD-49F4-B2AB-1BE3936B3A36}"/>
          </ac:picMkLst>
        </pc:picChg>
        <pc:picChg chg="add mod">
          <ac:chgData name="Lars Rönnbäck" userId="946a6e82f8525a31" providerId="LiveId" clId="{8A2B3BE3-5576-4E6C-95C1-4328237C7FB6}" dt="2020-10-14T08:41:54.647" v="1101" actId="1076"/>
          <ac:picMkLst>
            <pc:docMk/>
            <pc:sldMk cId="2079673984" sldId="263"/>
            <ac:picMk id="5" creationId="{7D8F3FC4-6E4C-4A80-BDB8-3A75FAA6DBFE}"/>
          </ac:picMkLst>
        </pc:picChg>
        <pc:picChg chg="add mod modCrop">
          <ac:chgData name="Lars Rönnbäck" userId="946a6e82f8525a31" providerId="LiveId" clId="{8A2B3BE3-5576-4E6C-95C1-4328237C7FB6}" dt="2020-10-14T08:39:53.065" v="1084" actId="732"/>
          <ac:picMkLst>
            <pc:docMk/>
            <pc:sldMk cId="2079673984" sldId="263"/>
            <ac:picMk id="7" creationId="{4B3F9E6F-0E34-4EBB-8BF2-7B8D9A8BB934}"/>
          </ac:picMkLst>
        </pc:picChg>
        <pc:picChg chg="add del mod modCrop">
          <ac:chgData name="Lars Rönnbäck" userId="946a6e82f8525a31" providerId="LiveId" clId="{8A2B3BE3-5576-4E6C-95C1-4328237C7FB6}" dt="2020-10-14T08:22:01.782" v="679" actId="478"/>
          <ac:picMkLst>
            <pc:docMk/>
            <pc:sldMk cId="2079673984" sldId="263"/>
            <ac:picMk id="10" creationId="{370A71D2-C91D-4B9E-808B-A325529554CC}"/>
          </ac:picMkLst>
        </pc:picChg>
      </pc:sldChg>
      <pc:sldChg chg="addSp delSp modSp add mod setBg delDesignElem">
        <pc:chgData name="Lars Rönnbäck" userId="946a6e82f8525a31" providerId="LiveId" clId="{8A2B3BE3-5576-4E6C-95C1-4328237C7FB6}" dt="2020-10-14T08:40:21.457" v="1088" actId="167"/>
        <pc:sldMkLst>
          <pc:docMk/>
          <pc:sldMk cId="1820289448" sldId="264"/>
        </pc:sldMkLst>
        <pc:spChg chg="add">
          <ac:chgData name="Lars Rönnbäck" userId="946a6e82f8525a31" providerId="LiveId" clId="{8A2B3BE3-5576-4E6C-95C1-4328237C7FB6}" dt="2020-10-14T08:32:44.817" v="1023" actId="22"/>
          <ac:spMkLst>
            <pc:docMk/>
            <pc:sldMk cId="1820289448" sldId="264"/>
            <ac:spMk id="2" creationId="{28907411-24ED-4463-90B1-2E26F6B98FDC}"/>
          </ac:spMkLst>
        </pc:spChg>
        <pc:spChg chg="del">
          <ac:chgData name="Lars Rönnbäck" userId="946a6e82f8525a31" providerId="LiveId" clId="{8A2B3BE3-5576-4E6C-95C1-4328237C7FB6}" dt="2020-10-14T08:31:32.423" v="1002"/>
          <ac:spMkLst>
            <pc:docMk/>
            <pc:sldMk cId="1820289448" sldId="264"/>
            <ac:spMk id="8" creationId="{2D2B266D-3625-4584-A5C3-7D3F672CFF30}"/>
          </ac:spMkLst>
        </pc:spChg>
        <pc:spChg chg="del">
          <ac:chgData name="Lars Rönnbäck" userId="946a6e82f8525a31" providerId="LiveId" clId="{8A2B3BE3-5576-4E6C-95C1-4328237C7FB6}" dt="2020-10-14T08:32:54.266" v="1025" actId="478"/>
          <ac:spMkLst>
            <pc:docMk/>
            <pc:sldMk cId="1820289448" sldId="264"/>
            <ac:spMk id="21" creationId="{FACB0A1E-2F7D-47D2-B8C9-CC5A9A33853C}"/>
          </ac:spMkLst>
        </pc:spChg>
        <pc:picChg chg="add ord">
          <ac:chgData name="Lars Rönnbäck" userId="946a6e82f8525a31" providerId="LiveId" clId="{8A2B3BE3-5576-4E6C-95C1-4328237C7FB6}" dt="2020-10-14T08:40:21.457" v="1088" actId="167"/>
          <ac:picMkLst>
            <pc:docMk/>
            <pc:sldMk cId="1820289448" sldId="264"/>
            <ac:picMk id="3" creationId="{986461DD-9F8C-4308-BE9B-014F5A7009A6}"/>
          </ac:picMkLst>
        </pc:picChg>
        <pc:picChg chg="del">
          <ac:chgData name="Lars Rönnbäck" userId="946a6e82f8525a31" providerId="LiveId" clId="{8A2B3BE3-5576-4E6C-95C1-4328237C7FB6}" dt="2020-10-14T08:40:14.321" v="1086" actId="478"/>
          <ac:picMkLst>
            <pc:docMk/>
            <pc:sldMk cId="1820289448" sldId="264"/>
            <ac:picMk id="7" creationId="{4B3F9E6F-0E34-4EBB-8BF2-7B8D9A8BB934}"/>
          </ac:picMkLst>
        </pc:picChg>
      </pc:sldChg>
      <pc:sldChg chg="addSp delSp modSp add mod">
        <pc:chgData name="Lars Rönnbäck" userId="946a6e82f8525a31" providerId="LiveId" clId="{8A2B3BE3-5576-4E6C-95C1-4328237C7FB6}" dt="2020-10-14T08:40:37.534" v="1092" actId="167"/>
        <pc:sldMkLst>
          <pc:docMk/>
          <pc:sldMk cId="3310648009" sldId="265"/>
        </pc:sldMkLst>
        <pc:picChg chg="add ord">
          <ac:chgData name="Lars Rönnbäck" userId="946a6e82f8525a31" providerId="LiveId" clId="{8A2B3BE3-5576-4E6C-95C1-4328237C7FB6}" dt="2020-10-14T08:40:37.534" v="1092" actId="167"/>
          <ac:picMkLst>
            <pc:docMk/>
            <pc:sldMk cId="3310648009" sldId="265"/>
            <ac:picMk id="3" creationId="{D63D5CFC-DB83-4DF9-A304-E1A40DE8CACF}"/>
          </ac:picMkLst>
        </pc:picChg>
        <pc:picChg chg="del mod">
          <ac:chgData name="Lars Rönnbäck" userId="946a6e82f8525a31" providerId="LiveId" clId="{8A2B3BE3-5576-4E6C-95C1-4328237C7FB6}" dt="2020-10-14T08:40:34.608" v="1090" actId="478"/>
          <ac:picMkLst>
            <pc:docMk/>
            <pc:sldMk cId="3310648009" sldId="265"/>
            <ac:picMk id="7" creationId="{4B3F9E6F-0E34-4EBB-8BF2-7B8D9A8BB934}"/>
          </ac:picMkLst>
        </pc:picChg>
      </pc:sldChg>
      <pc:sldChg chg="addSp delSp modSp add mod">
        <pc:chgData name="Lars Rönnbäck" userId="946a6e82f8525a31" providerId="LiveId" clId="{8A2B3BE3-5576-4E6C-95C1-4328237C7FB6}" dt="2020-10-14T08:41:15.632" v="1099" actId="732"/>
        <pc:sldMkLst>
          <pc:docMk/>
          <pc:sldMk cId="84784402" sldId="266"/>
        </pc:sldMkLst>
        <pc:spChg chg="mod">
          <ac:chgData name="Lars Rönnbäck" userId="946a6e82f8525a31" providerId="LiveId" clId="{8A2B3BE3-5576-4E6C-95C1-4328237C7FB6}" dt="2020-10-14T08:39:03.429" v="1079" actId="113"/>
          <ac:spMkLst>
            <pc:docMk/>
            <pc:sldMk cId="84784402" sldId="266"/>
            <ac:spMk id="19" creationId="{F7C7003B-0E57-466D-A70C-864FCB09F7C3}"/>
          </ac:spMkLst>
        </pc:spChg>
        <pc:picChg chg="add mod ord modCrop">
          <ac:chgData name="Lars Rönnbäck" userId="946a6e82f8525a31" providerId="LiveId" clId="{8A2B3BE3-5576-4E6C-95C1-4328237C7FB6}" dt="2020-10-14T08:41:15.632" v="1099" actId="732"/>
          <ac:picMkLst>
            <pc:docMk/>
            <pc:sldMk cId="84784402" sldId="266"/>
            <ac:picMk id="4" creationId="{B4B7EE96-501C-4A29-B8A6-DBD138CE6F79}"/>
          </ac:picMkLst>
        </pc:picChg>
        <pc:picChg chg="add ord">
          <ac:chgData name="Lars Rönnbäck" userId="946a6e82f8525a31" providerId="LiveId" clId="{8A2B3BE3-5576-4E6C-95C1-4328237C7FB6}" dt="2020-10-14T08:40:57.449" v="1095" actId="167"/>
          <ac:picMkLst>
            <pc:docMk/>
            <pc:sldMk cId="84784402" sldId="266"/>
            <ac:picMk id="6" creationId="{6198017F-E9C5-4A03-8E0E-D7F12DBBB095}"/>
          </ac:picMkLst>
        </pc:picChg>
        <pc:picChg chg="del mod">
          <ac:chgData name="Lars Rönnbäck" userId="946a6e82f8525a31" providerId="LiveId" clId="{8A2B3BE3-5576-4E6C-95C1-4328237C7FB6}" dt="2020-10-14T08:40:53.305" v="1093" actId="478"/>
          <ac:picMkLst>
            <pc:docMk/>
            <pc:sldMk cId="84784402" sldId="266"/>
            <ac:picMk id="7" creationId="{4B3F9E6F-0E34-4EBB-8BF2-7B8D9A8BB934}"/>
          </ac:picMkLst>
        </pc:picChg>
        <pc:picChg chg="del">
          <ac:chgData name="Lars Rönnbäck" userId="946a6e82f8525a31" providerId="LiveId" clId="{8A2B3BE3-5576-4E6C-95C1-4328237C7FB6}" dt="2020-10-14T08:35:39.402" v="1027" actId="478"/>
          <ac:picMkLst>
            <pc:docMk/>
            <pc:sldMk cId="84784402" sldId="266"/>
            <ac:picMk id="10" creationId="{370A71D2-C91D-4B9E-808B-A325529554CC}"/>
          </ac:picMkLst>
        </pc:picChg>
      </pc:sldChg>
      <pc:sldChg chg="addSp delSp modSp new mod">
        <pc:chgData name="Lars Rönnbäck" userId="946a6e82f8525a31" providerId="LiveId" clId="{8A2B3BE3-5576-4E6C-95C1-4328237C7FB6}" dt="2020-10-14T13:52:40.903" v="1757"/>
        <pc:sldMkLst>
          <pc:docMk/>
          <pc:sldMk cId="3645477597" sldId="267"/>
        </pc:sldMkLst>
        <pc:spChg chg="add mod">
          <ac:chgData name="Lars Rönnbäck" userId="946a6e82f8525a31" providerId="LiveId" clId="{8A2B3BE3-5576-4E6C-95C1-4328237C7FB6}" dt="2020-10-14T08:57:04.187" v="1309" actId="2711"/>
          <ac:spMkLst>
            <pc:docMk/>
            <pc:sldMk cId="3645477597" sldId="267"/>
            <ac:spMk id="2" creationId="{143D7C11-EC9B-4C84-A4AC-E0959462C4EB}"/>
          </ac:spMkLst>
        </pc:spChg>
        <pc:spChg chg="add mod">
          <ac:chgData name="Lars Rönnbäck" userId="946a6e82f8525a31" providerId="LiveId" clId="{8A2B3BE3-5576-4E6C-95C1-4328237C7FB6}" dt="2020-10-14T08:57:12.723" v="1311" actId="2711"/>
          <ac:spMkLst>
            <pc:docMk/>
            <pc:sldMk cId="3645477597" sldId="267"/>
            <ac:spMk id="4" creationId="{A96859A6-6A3F-49BD-83DB-F99EFA220B34}"/>
          </ac:spMkLst>
        </pc:spChg>
        <pc:spChg chg="add del mod">
          <ac:chgData name="Lars Rönnbäck" userId="946a6e82f8525a31" providerId="LiveId" clId="{8A2B3BE3-5576-4E6C-95C1-4328237C7FB6}" dt="2020-10-14T08:52:10.131" v="1165" actId="478"/>
          <ac:spMkLst>
            <pc:docMk/>
            <pc:sldMk cId="3645477597" sldId="267"/>
            <ac:spMk id="6" creationId="{9D7AA969-61DD-453A-81C0-8F759120E8BE}"/>
          </ac:spMkLst>
        </pc:spChg>
        <pc:spChg chg="add mod ord">
          <ac:chgData name="Lars Rönnbäck" userId="946a6e82f8525a31" providerId="LiveId" clId="{8A2B3BE3-5576-4E6C-95C1-4328237C7FB6}" dt="2020-10-14T08:57:08.203" v="1310" actId="2711"/>
          <ac:spMkLst>
            <pc:docMk/>
            <pc:sldMk cId="3645477597" sldId="267"/>
            <ac:spMk id="8" creationId="{F1E47E36-FB35-4D27-90E0-801F37E50801}"/>
          </ac:spMkLst>
        </pc:spChg>
        <pc:spChg chg="add del mod">
          <ac:chgData name="Lars Rönnbäck" userId="946a6e82f8525a31" providerId="LiveId" clId="{8A2B3BE3-5576-4E6C-95C1-4328237C7FB6}" dt="2020-10-14T09:10:18.291" v="1566" actId="478"/>
          <ac:spMkLst>
            <pc:docMk/>
            <pc:sldMk cId="3645477597" sldId="267"/>
            <ac:spMk id="10" creationId="{698C7ECA-87AC-4248-92A2-16A2AE7E27BE}"/>
          </ac:spMkLst>
        </pc:spChg>
        <pc:spChg chg="add del mod">
          <ac:chgData name="Lars Rönnbäck" userId="946a6e82f8525a31" providerId="LiveId" clId="{8A2B3BE3-5576-4E6C-95C1-4328237C7FB6}" dt="2020-10-14T09:10:20.220" v="1567" actId="478"/>
          <ac:spMkLst>
            <pc:docMk/>
            <pc:sldMk cId="3645477597" sldId="267"/>
            <ac:spMk id="12" creationId="{91911492-AB17-43B1-AFB5-E467C151C1A6}"/>
          </ac:spMkLst>
        </pc:spChg>
        <pc:spChg chg="add del mod">
          <ac:chgData name="Lars Rönnbäck" userId="946a6e82f8525a31" providerId="LiveId" clId="{8A2B3BE3-5576-4E6C-95C1-4328237C7FB6}" dt="2020-10-14T09:10:23.307" v="1569" actId="478"/>
          <ac:spMkLst>
            <pc:docMk/>
            <pc:sldMk cId="3645477597" sldId="267"/>
            <ac:spMk id="14" creationId="{5A71B4F1-4851-4444-82B7-9487327276E9}"/>
          </ac:spMkLst>
        </pc:spChg>
        <pc:spChg chg="add del mod">
          <ac:chgData name="Lars Rönnbäck" userId="946a6e82f8525a31" providerId="LiveId" clId="{8A2B3BE3-5576-4E6C-95C1-4328237C7FB6}" dt="2020-10-14T09:10:06.748" v="1561" actId="478"/>
          <ac:spMkLst>
            <pc:docMk/>
            <pc:sldMk cId="3645477597" sldId="267"/>
            <ac:spMk id="15" creationId="{C2C9FF8C-59DF-4E7E-AB4C-C86C2930618E}"/>
          </ac:spMkLst>
        </pc:spChg>
        <pc:spChg chg="add del mod">
          <ac:chgData name="Lars Rönnbäck" userId="946a6e82f8525a31" providerId="LiveId" clId="{8A2B3BE3-5576-4E6C-95C1-4328237C7FB6}" dt="2020-10-14T09:10:16.171" v="1565" actId="478"/>
          <ac:spMkLst>
            <pc:docMk/>
            <pc:sldMk cId="3645477597" sldId="267"/>
            <ac:spMk id="17" creationId="{D67B1D45-F4E5-4466-85B2-B4E60206C45E}"/>
          </ac:spMkLst>
        </pc:spChg>
        <pc:spChg chg="add del mod">
          <ac:chgData name="Lars Rönnbäck" userId="946a6e82f8525a31" providerId="LiveId" clId="{8A2B3BE3-5576-4E6C-95C1-4328237C7FB6}" dt="2020-10-14T09:10:11.883" v="1563" actId="478"/>
          <ac:spMkLst>
            <pc:docMk/>
            <pc:sldMk cId="3645477597" sldId="267"/>
            <ac:spMk id="19" creationId="{AEA20B1D-7507-438E-9B96-779F7D0A8066}"/>
          </ac:spMkLst>
        </pc:spChg>
        <pc:spChg chg="add del mod">
          <ac:chgData name="Lars Rönnbäck" userId="946a6e82f8525a31" providerId="LiveId" clId="{8A2B3BE3-5576-4E6C-95C1-4328237C7FB6}" dt="2020-10-14T09:10:14.067" v="1564" actId="478"/>
          <ac:spMkLst>
            <pc:docMk/>
            <pc:sldMk cId="3645477597" sldId="267"/>
            <ac:spMk id="21" creationId="{CFA486B3-FF0B-4CC9-A869-5118323AF140}"/>
          </ac:spMkLst>
        </pc:spChg>
        <pc:spChg chg="add del mod">
          <ac:chgData name="Lars Rönnbäck" userId="946a6e82f8525a31" providerId="LiveId" clId="{8A2B3BE3-5576-4E6C-95C1-4328237C7FB6}" dt="2020-10-14T09:10:08.635" v="1562" actId="478"/>
          <ac:spMkLst>
            <pc:docMk/>
            <pc:sldMk cId="3645477597" sldId="267"/>
            <ac:spMk id="23" creationId="{C218A02F-1E34-4A2C-B6E3-374A7E2D0C9F}"/>
          </ac:spMkLst>
        </pc:spChg>
        <pc:spChg chg="add del mod">
          <ac:chgData name="Lars Rönnbäck" userId="946a6e82f8525a31" providerId="LiveId" clId="{8A2B3BE3-5576-4E6C-95C1-4328237C7FB6}" dt="2020-10-14T09:10:21.956" v="1568" actId="478"/>
          <ac:spMkLst>
            <pc:docMk/>
            <pc:sldMk cId="3645477597" sldId="267"/>
            <ac:spMk id="24" creationId="{C49C8BF6-D9E4-4A5C-BC26-7B6F795FDE73}"/>
          </ac:spMkLst>
        </pc:spChg>
        <pc:grpChg chg="add mod">
          <ac:chgData name="Lars Rönnbäck" userId="946a6e82f8525a31" providerId="LiveId" clId="{8A2B3BE3-5576-4E6C-95C1-4328237C7FB6}" dt="2020-10-14T08:53:03.683" v="1267" actId="1076"/>
          <ac:grpSpMkLst>
            <pc:docMk/>
            <pc:sldMk cId="3645477597" sldId="267"/>
            <ac:grpSpMk id="9" creationId="{1B16ADBC-1DC7-4729-AE30-B7633DD4C19D}"/>
          </ac:grpSpMkLst>
        </pc:grpChg>
        <pc:picChg chg="add del mod ord">
          <ac:chgData name="Lars Rönnbäck" userId="946a6e82f8525a31" providerId="LiveId" clId="{8A2B3BE3-5576-4E6C-95C1-4328237C7FB6}" dt="2020-10-14T13:50:23.664" v="1750" actId="478"/>
          <ac:picMkLst>
            <pc:docMk/>
            <pc:sldMk cId="3645477597" sldId="267"/>
            <ac:picMk id="5" creationId="{98A01C01-3F40-47F4-B33D-6DF0D25CD4CE}"/>
          </ac:picMkLst>
        </pc:picChg>
        <pc:picChg chg="add mod ord">
          <ac:chgData name="Lars Rönnbäck" userId="946a6e82f8525a31" providerId="LiveId" clId="{8A2B3BE3-5576-4E6C-95C1-4328237C7FB6}" dt="2020-10-14T13:52:40.903" v="1757"/>
          <ac:picMkLst>
            <pc:docMk/>
            <pc:sldMk cId="3645477597" sldId="267"/>
            <ac:picMk id="7" creationId="{E698E678-F99A-4323-B1CB-D9ABE29DACCB}"/>
          </ac:picMkLst>
        </pc:picChg>
      </pc:sldChg>
      <pc:sldChg chg="addSp delSp modSp add mod">
        <pc:chgData name="Lars Rönnbäck" userId="946a6e82f8525a31" providerId="LiveId" clId="{8A2B3BE3-5576-4E6C-95C1-4328237C7FB6}" dt="2020-10-14T13:53:39.793" v="1771" actId="207"/>
        <pc:sldMkLst>
          <pc:docMk/>
          <pc:sldMk cId="3763877674" sldId="268"/>
        </pc:sldMkLst>
        <pc:spChg chg="del">
          <ac:chgData name="Lars Rönnbäck" userId="946a6e82f8525a31" providerId="LiveId" clId="{8A2B3BE3-5576-4E6C-95C1-4328237C7FB6}" dt="2020-10-14T09:10:30.859" v="1570" actId="478"/>
          <ac:spMkLst>
            <pc:docMk/>
            <pc:sldMk cId="3763877674" sldId="268"/>
            <ac:spMk id="10" creationId="{698C7ECA-87AC-4248-92A2-16A2AE7E27BE}"/>
          </ac:spMkLst>
        </pc:spChg>
        <pc:spChg chg="del">
          <ac:chgData name="Lars Rönnbäck" userId="946a6e82f8525a31" providerId="LiveId" clId="{8A2B3BE3-5576-4E6C-95C1-4328237C7FB6}" dt="2020-10-14T09:10:32.362" v="1571" actId="478"/>
          <ac:spMkLst>
            <pc:docMk/>
            <pc:sldMk cId="3763877674" sldId="268"/>
            <ac:spMk id="12" creationId="{91911492-AB17-43B1-AFB5-E467C151C1A6}"/>
          </ac:spMkLst>
        </pc:spChg>
        <pc:spChg chg="del">
          <ac:chgData name="Lars Rönnbäck" userId="946a6e82f8525a31" providerId="LiveId" clId="{8A2B3BE3-5576-4E6C-95C1-4328237C7FB6}" dt="2020-10-14T09:10:35.642" v="1573" actId="478"/>
          <ac:spMkLst>
            <pc:docMk/>
            <pc:sldMk cId="3763877674" sldId="268"/>
            <ac:spMk id="14" creationId="{5A71B4F1-4851-4444-82B7-9487327276E9}"/>
          </ac:spMkLst>
        </pc:spChg>
        <pc:spChg chg="mod">
          <ac:chgData name="Lars Rönnbäck" userId="946a6e82f8525a31" providerId="LiveId" clId="{8A2B3BE3-5576-4E6C-95C1-4328237C7FB6}" dt="2020-10-14T13:53:32.463" v="1770" actId="207"/>
          <ac:spMkLst>
            <pc:docMk/>
            <pc:sldMk cId="3763877674" sldId="268"/>
            <ac:spMk id="15" creationId="{C2C9FF8C-59DF-4E7E-AB4C-C86C2930618E}"/>
          </ac:spMkLst>
        </pc:spChg>
        <pc:spChg chg="mod">
          <ac:chgData name="Lars Rönnbäck" userId="946a6e82f8525a31" providerId="LiveId" clId="{8A2B3BE3-5576-4E6C-95C1-4328237C7FB6}" dt="2020-10-14T13:53:39.793" v="1771" actId="207"/>
          <ac:spMkLst>
            <pc:docMk/>
            <pc:sldMk cId="3763877674" sldId="268"/>
            <ac:spMk id="17" creationId="{D67B1D45-F4E5-4466-85B2-B4E60206C45E}"/>
          </ac:spMkLst>
        </pc:spChg>
        <pc:spChg chg="del">
          <ac:chgData name="Lars Rönnbäck" userId="946a6e82f8525a31" providerId="LiveId" clId="{8A2B3BE3-5576-4E6C-95C1-4328237C7FB6}" dt="2020-10-14T09:10:37.610" v="1574" actId="478"/>
          <ac:spMkLst>
            <pc:docMk/>
            <pc:sldMk cId="3763877674" sldId="268"/>
            <ac:spMk id="19" creationId="{AEA20B1D-7507-438E-9B96-779F7D0A8066}"/>
          </ac:spMkLst>
        </pc:spChg>
        <pc:spChg chg="del">
          <ac:chgData name="Lars Rönnbäck" userId="946a6e82f8525a31" providerId="LiveId" clId="{8A2B3BE3-5576-4E6C-95C1-4328237C7FB6}" dt="2020-10-14T09:10:43.810" v="1576" actId="478"/>
          <ac:spMkLst>
            <pc:docMk/>
            <pc:sldMk cId="3763877674" sldId="268"/>
            <ac:spMk id="21" creationId="{CFA486B3-FF0B-4CC9-A869-5118323AF140}"/>
          </ac:spMkLst>
        </pc:spChg>
        <pc:spChg chg="del">
          <ac:chgData name="Lars Rönnbäck" userId="946a6e82f8525a31" providerId="LiveId" clId="{8A2B3BE3-5576-4E6C-95C1-4328237C7FB6}" dt="2020-10-14T09:10:39.954" v="1575" actId="478"/>
          <ac:spMkLst>
            <pc:docMk/>
            <pc:sldMk cId="3763877674" sldId="268"/>
            <ac:spMk id="23" creationId="{C218A02F-1E34-4A2C-B6E3-374A7E2D0C9F}"/>
          </ac:spMkLst>
        </pc:spChg>
        <pc:spChg chg="del">
          <ac:chgData name="Lars Rönnbäck" userId="946a6e82f8525a31" providerId="LiveId" clId="{8A2B3BE3-5576-4E6C-95C1-4328237C7FB6}" dt="2020-10-14T09:10:33.779" v="1572" actId="478"/>
          <ac:spMkLst>
            <pc:docMk/>
            <pc:sldMk cId="3763877674" sldId="268"/>
            <ac:spMk id="24" creationId="{C49C8BF6-D9E4-4A5C-BC26-7B6F795FDE73}"/>
          </ac:spMkLst>
        </pc:spChg>
        <pc:picChg chg="add ord">
          <ac:chgData name="Lars Rönnbäck" userId="946a6e82f8525a31" providerId="LiveId" clId="{8A2B3BE3-5576-4E6C-95C1-4328237C7FB6}" dt="2020-10-14T13:53:03.431" v="1763" actId="167"/>
          <ac:picMkLst>
            <pc:docMk/>
            <pc:sldMk cId="3763877674" sldId="268"/>
            <ac:picMk id="3" creationId="{7DA45D42-0263-43FD-92EB-A76F21B0E71F}"/>
          </ac:picMkLst>
        </pc:picChg>
      </pc:sldChg>
      <pc:sldChg chg="addSp delSp modSp add mod">
        <pc:chgData name="Lars Rönnbäck" userId="946a6e82f8525a31" providerId="LiveId" clId="{8A2B3BE3-5576-4E6C-95C1-4328237C7FB6}" dt="2020-10-14T13:53:55.572" v="1772" actId="207"/>
        <pc:sldMkLst>
          <pc:docMk/>
          <pc:sldMk cId="3883778447" sldId="269"/>
        </pc:sldMkLst>
        <pc:spChg chg="del">
          <ac:chgData name="Lars Rönnbäck" userId="946a6e82f8525a31" providerId="LiveId" clId="{8A2B3BE3-5576-4E6C-95C1-4328237C7FB6}" dt="2020-10-14T09:10:55.815" v="1578" actId="478"/>
          <ac:spMkLst>
            <pc:docMk/>
            <pc:sldMk cId="3883778447" sldId="269"/>
            <ac:spMk id="10" creationId="{698C7ECA-87AC-4248-92A2-16A2AE7E27BE}"/>
          </ac:spMkLst>
        </pc:spChg>
        <pc:spChg chg="del">
          <ac:chgData name="Lars Rönnbäck" userId="946a6e82f8525a31" providerId="LiveId" clId="{8A2B3BE3-5576-4E6C-95C1-4328237C7FB6}" dt="2020-10-14T09:10:58.118" v="1579" actId="478"/>
          <ac:spMkLst>
            <pc:docMk/>
            <pc:sldMk cId="3883778447" sldId="269"/>
            <ac:spMk id="12" creationId="{91911492-AB17-43B1-AFB5-E467C151C1A6}"/>
          </ac:spMkLst>
        </pc:spChg>
        <pc:spChg chg="del">
          <ac:chgData name="Lars Rönnbäck" userId="946a6e82f8525a31" providerId="LiveId" clId="{8A2B3BE3-5576-4E6C-95C1-4328237C7FB6}" dt="2020-10-14T09:10:59.807" v="1580" actId="478"/>
          <ac:spMkLst>
            <pc:docMk/>
            <pc:sldMk cId="3883778447" sldId="269"/>
            <ac:spMk id="14" creationId="{5A71B4F1-4851-4444-82B7-9487327276E9}"/>
          </ac:spMkLst>
        </pc:spChg>
        <pc:spChg chg="mod">
          <ac:chgData name="Lars Rönnbäck" userId="946a6e82f8525a31" providerId="LiveId" clId="{8A2B3BE3-5576-4E6C-95C1-4328237C7FB6}" dt="2020-10-14T13:53:55.572" v="1772" actId="207"/>
          <ac:spMkLst>
            <pc:docMk/>
            <pc:sldMk cId="3883778447" sldId="269"/>
            <ac:spMk id="15" creationId="{C2C9FF8C-59DF-4E7E-AB4C-C86C2930618E}"/>
          </ac:spMkLst>
        </pc:spChg>
        <pc:spChg chg="mod">
          <ac:chgData name="Lars Rönnbäck" userId="946a6e82f8525a31" providerId="LiveId" clId="{8A2B3BE3-5576-4E6C-95C1-4328237C7FB6}" dt="2020-10-14T13:53:55.572" v="1772" actId="207"/>
          <ac:spMkLst>
            <pc:docMk/>
            <pc:sldMk cId="3883778447" sldId="269"/>
            <ac:spMk id="17" creationId="{D67B1D45-F4E5-4466-85B2-B4E60206C45E}"/>
          </ac:spMkLst>
        </pc:spChg>
        <pc:spChg chg="del">
          <ac:chgData name="Lars Rönnbäck" userId="946a6e82f8525a31" providerId="LiveId" clId="{8A2B3BE3-5576-4E6C-95C1-4328237C7FB6}" dt="2020-10-14T09:10:53.330" v="1577" actId="478"/>
          <ac:spMkLst>
            <pc:docMk/>
            <pc:sldMk cId="3883778447" sldId="269"/>
            <ac:spMk id="24" creationId="{C49C8BF6-D9E4-4A5C-BC26-7B6F795FDE73}"/>
          </ac:spMkLst>
        </pc:spChg>
        <pc:picChg chg="add ord">
          <ac:chgData name="Lars Rönnbäck" userId="946a6e82f8525a31" providerId="LiveId" clId="{8A2B3BE3-5576-4E6C-95C1-4328237C7FB6}" dt="2020-10-14T13:53:07.214" v="1765" actId="167"/>
          <ac:picMkLst>
            <pc:docMk/>
            <pc:sldMk cId="3883778447" sldId="269"/>
            <ac:picMk id="3" creationId="{0FFA67FE-A651-45EC-BF0F-CD34E0674235}"/>
          </ac:picMkLst>
        </pc:picChg>
      </pc:sldChg>
      <pc:sldChg chg="addSp delSp modSp add mod">
        <pc:chgData name="Lars Rönnbäck" userId="946a6e82f8525a31" providerId="LiveId" clId="{8A2B3BE3-5576-4E6C-95C1-4328237C7FB6}" dt="2020-10-14T13:54:00.317" v="1773" actId="207"/>
        <pc:sldMkLst>
          <pc:docMk/>
          <pc:sldMk cId="3428837593" sldId="270"/>
        </pc:sldMkLst>
        <pc:spChg chg="mod">
          <ac:chgData name="Lars Rönnbäck" userId="946a6e82f8525a31" providerId="LiveId" clId="{8A2B3BE3-5576-4E6C-95C1-4328237C7FB6}" dt="2020-10-14T13:54:00.317" v="1773" actId="207"/>
          <ac:spMkLst>
            <pc:docMk/>
            <pc:sldMk cId="3428837593" sldId="270"/>
            <ac:spMk id="15" creationId="{C2C9FF8C-59DF-4E7E-AB4C-C86C2930618E}"/>
          </ac:spMkLst>
        </pc:spChg>
        <pc:spChg chg="mod">
          <ac:chgData name="Lars Rönnbäck" userId="946a6e82f8525a31" providerId="LiveId" clId="{8A2B3BE3-5576-4E6C-95C1-4328237C7FB6}" dt="2020-10-14T13:54:00.317" v="1773" actId="207"/>
          <ac:spMkLst>
            <pc:docMk/>
            <pc:sldMk cId="3428837593" sldId="270"/>
            <ac:spMk id="17" creationId="{D67B1D45-F4E5-4466-85B2-B4E60206C45E}"/>
          </ac:spMkLst>
        </pc:spChg>
        <pc:spChg chg="del">
          <ac:chgData name="Lars Rönnbäck" userId="946a6e82f8525a31" providerId="LiveId" clId="{8A2B3BE3-5576-4E6C-95C1-4328237C7FB6}" dt="2020-10-14T09:11:14.006" v="1581" actId="478"/>
          <ac:spMkLst>
            <pc:docMk/>
            <pc:sldMk cId="3428837593" sldId="270"/>
            <ac:spMk id="24" creationId="{C49C8BF6-D9E4-4A5C-BC26-7B6F795FDE73}"/>
          </ac:spMkLst>
        </pc:spChg>
        <pc:picChg chg="add ord">
          <ac:chgData name="Lars Rönnbäck" userId="946a6e82f8525a31" providerId="LiveId" clId="{8A2B3BE3-5576-4E6C-95C1-4328237C7FB6}" dt="2020-10-14T13:53:12.200" v="1767" actId="167"/>
          <ac:picMkLst>
            <pc:docMk/>
            <pc:sldMk cId="3428837593" sldId="270"/>
            <ac:picMk id="3" creationId="{59C34D33-3764-47F0-861D-B01D05575CC9}"/>
          </ac:picMkLst>
        </pc:picChg>
      </pc:sldChg>
      <pc:sldChg chg="addSp modSp add mod">
        <pc:chgData name="Lars Rönnbäck" userId="946a6e82f8525a31" providerId="LiveId" clId="{8A2B3BE3-5576-4E6C-95C1-4328237C7FB6}" dt="2020-10-14T13:59:40.537" v="1792" actId="113"/>
        <pc:sldMkLst>
          <pc:docMk/>
          <pc:sldMk cId="4114443339" sldId="271"/>
        </pc:sldMkLst>
        <pc:spChg chg="mod">
          <ac:chgData name="Lars Rönnbäck" userId="946a6e82f8525a31" providerId="LiveId" clId="{8A2B3BE3-5576-4E6C-95C1-4328237C7FB6}" dt="2020-10-14T13:59:40.537" v="1792" actId="113"/>
          <ac:spMkLst>
            <pc:docMk/>
            <pc:sldMk cId="4114443339" sldId="271"/>
            <ac:spMk id="10" creationId="{698C7ECA-87AC-4248-92A2-16A2AE7E27BE}"/>
          </ac:spMkLst>
        </pc:spChg>
        <pc:spChg chg="mod">
          <ac:chgData name="Lars Rönnbäck" userId="946a6e82f8525a31" providerId="LiveId" clId="{8A2B3BE3-5576-4E6C-95C1-4328237C7FB6}" dt="2020-10-14T13:59:40.537" v="1792" actId="113"/>
          <ac:spMkLst>
            <pc:docMk/>
            <pc:sldMk cId="4114443339" sldId="271"/>
            <ac:spMk id="12" creationId="{91911492-AB17-43B1-AFB5-E467C151C1A6}"/>
          </ac:spMkLst>
        </pc:spChg>
        <pc:spChg chg="mod">
          <ac:chgData name="Lars Rönnbäck" userId="946a6e82f8525a31" providerId="LiveId" clId="{8A2B3BE3-5576-4E6C-95C1-4328237C7FB6}" dt="2020-10-14T13:59:40.537" v="1792" actId="113"/>
          <ac:spMkLst>
            <pc:docMk/>
            <pc:sldMk cId="4114443339" sldId="271"/>
            <ac:spMk id="14" creationId="{5A71B4F1-4851-4444-82B7-9487327276E9}"/>
          </ac:spMkLst>
        </pc:spChg>
        <pc:spChg chg="mod">
          <ac:chgData name="Lars Rönnbäck" userId="946a6e82f8525a31" providerId="LiveId" clId="{8A2B3BE3-5576-4E6C-95C1-4328237C7FB6}" dt="2020-10-14T13:54:05.365" v="1774" actId="207"/>
          <ac:spMkLst>
            <pc:docMk/>
            <pc:sldMk cId="4114443339" sldId="271"/>
            <ac:spMk id="15" creationId="{C2C9FF8C-59DF-4E7E-AB4C-C86C2930618E}"/>
          </ac:spMkLst>
        </pc:spChg>
        <pc:spChg chg="mod">
          <ac:chgData name="Lars Rönnbäck" userId="946a6e82f8525a31" providerId="LiveId" clId="{8A2B3BE3-5576-4E6C-95C1-4328237C7FB6}" dt="2020-10-14T13:54:05.365" v="1774" actId="207"/>
          <ac:spMkLst>
            <pc:docMk/>
            <pc:sldMk cId="4114443339" sldId="271"/>
            <ac:spMk id="17" creationId="{D67B1D45-F4E5-4466-85B2-B4E60206C45E}"/>
          </ac:spMkLst>
        </pc:spChg>
        <pc:spChg chg="mod">
          <ac:chgData name="Lars Rönnbäck" userId="946a6e82f8525a31" providerId="LiveId" clId="{8A2B3BE3-5576-4E6C-95C1-4328237C7FB6}" dt="2020-10-14T13:59:11.459" v="1790" actId="1076"/>
          <ac:spMkLst>
            <pc:docMk/>
            <pc:sldMk cId="4114443339" sldId="271"/>
            <ac:spMk id="24" creationId="{C49C8BF6-D9E4-4A5C-BC26-7B6F795FDE73}"/>
          </ac:spMkLst>
        </pc:spChg>
        <pc:picChg chg="add ord">
          <ac:chgData name="Lars Rönnbäck" userId="946a6e82f8525a31" providerId="LiveId" clId="{8A2B3BE3-5576-4E6C-95C1-4328237C7FB6}" dt="2020-10-14T13:53:16.247" v="1769" actId="167"/>
          <ac:picMkLst>
            <pc:docMk/>
            <pc:sldMk cId="4114443339" sldId="271"/>
            <ac:picMk id="3" creationId="{F81A5013-75C9-4914-9B77-C101DBC571C4}"/>
          </ac:picMkLst>
        </pc:picChg>
      </pc:sldChg>
      <pc:sldChg chg="addSp modSp add mod">
        <pc:chgData name="Lars Rönnbäck" userId="946a6e82f8525a31" providerId="LiveId" clId="{8A2B3BE3-5576-4E6C-95C1-4328237C7FB6}" dt="2020-10-14T14:33:27.586" v="2047" actId="1036"/>
        <pc:sldMkLst>
          <pc:docMk/>
          <pc:sldMk cId="735424074" sldId="272"/>
        </pc:sldMkLst>
        <pc:spChg chg="add mod">
          <ac:chgData name="Lars Rönnbäck" userId="946a6e82f8525a31" providerId="LiveId" clId="{8A2B3BE3-5576-4E6C-95C1-4328237C7FB6}" dt="2020-10-14T14:33:23.401" v="2040" actId="164"/>
          <ac:spMkLst>
            <pc:docMk/>
            <pc:sldMk cId="735424074" sldId="272"/>
            <ac:spMk id="5" creationId="{C0C04ABD-850A-4809-9D4E-40EE4D0F1CE0}"/>
          </ac:spMkLst>
        </pc:spChg>
        <pc:spChg chg="add mod">
          <ac:chgData name="Lars Rönnbäck" userId="946a6e82f8525a31" providerId="LiveId" clId="{8A2B3BE3-5576-4E6C-95C1-4328237C7FB6}" dt="2020-10-14T14:33:23.401" v="2040" actId="164"/>
          <ac:spMkLst>
            <pc:docMk/>
            <pc:sldMk cId="735424074" sldId="272"/>
            <ac:spMk id="6" creationId="{D00BF2B6-848E-4A49-9EB2-259015C7AA4C}"/>
          </ac:spMkLst>
        </pc:spChg>
        <pc:grpChg chg="add mod">
          <ac:chgData name="Lars Rönnbäck" userId="946a6e82f8525a31" providerId="LiveId" clId="{8A2B3BE3-5576-4E6C-95C1-4328237C7FB6}" dt="2020-10-14T14:33:27.586" v="2047" actId="1036"/>
          <ac:grpSpMkLst>
            <pc:docMk/>
            <pc:sldMk cId="735424074" sldId="272"/>
            <ac:grpSpMk id="7" creationId="{AA65AEA6-00EA-4F67-B429-A9119F40DA8B}"/>
          </ac:grpSpMkLst>
        </pc:grpChg>
        <pc:grpChg chg="mod">
          <ac:chgData name="Lars Rönnbäck" userId="946a6e82f8525a31" providerId="LiveId" clId="{8A2B3BE3-5576-4E6C-95C1-4328237C7FB6}" dt="2020-10-14T14:27:32.984" v="1870" actId="1076"/>
          <ac:grpSpMkLst>
            <pc:docMk/>
            <pc:sldMk cId="735424074" sldId="272"/>
            <ac:grpSpMk id="9" creationId="{1B16ADBC-1DC7-4729-AE30-B7633DD4C19D}"/>
          </ac:grpSpMkLst>
        </pc:grpChg>
      </pc:sldChg>
      <pc:sldChg chg="modSp add del mod">
        <pc:chgData name="Lars Rönnbäck" userId="946a6e82f8525a31" providerId="LiveId" clId="{8A2B3BE3-5576-4E6C-95C1-4328237C7FB6}" dt="2020-10-14T13:52:56.634" v="1761"/>
        <pc:sldMkLst>
          <pc:docMk/>
          <pc:sldMk cId="3393881328" sldId="272"/>
        </pc:sldMkLst>
        <pc:picChg chg="ord">
          <ac:chgData name="Lars Rönnbäck" userId="946a6e82f8525a31" providerId="LiveId" clId="{8A2B3BE3-5576-4E6C-95C1-4328237C7FB6}" dt="2020-10-14T13:52:54.778" v="1760" actId="167"/>
          <ac:picMkLst>
            <pc:docMk/>
            <pc:sldMk cId="3393881328" sldId="272"/>
            <ac:picMk id="7" creationId="{E698E678-F99A-4323-B1CB-D9ABE29DACCB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 descr="Tag=AccentColor&#10;Flavor=Light&#10;Target=FillAndLine">
            <a:extLst>
              <a:ext uri="{FF2B5EF4-FFF2-40B4-BE49-F238E27FC236}">
                <a16:creationId xmlns:a16="http://schemas.microsoft.com/office/drawing/2014/main" id="{DA381740-063A-41A4-836D-85D14980EEF0}"/>
              </a:ext>
            </a:extLst>
          </p:cNvPr>
          <p:cNvSpPr/>
          <p:nvPr/>
        </p:nvSpPr>
        <p:spPr>
          <a:xfrm>
            <a:off x="838200" y="4736883"/>
            <a:ext cx="4243589" cy="27432"/>
          </a:xfrm>
          <a:custGeom>
            <a:avLst/>
            <a:gdLst>
              <a:gd name="connsiteX0" fmla="*/ 0 w 4243589"/>
              <a:gd name="connsiteY0" fmla="*/ 0 h 27432"/>
              <a:gd name="connsiteX1" fmla="*/ 563791 w 4243589"/>
              <a:gd name="connsiteY1" fmla="*/ 0 h 27432"/>
              <a:gd name="connsiteX2" fmla="*/ 1042710 w 4243589"/>
              <a:gd name="connsiteY2" fmla="*/ 0 h 27432"/>
              <a:gd name="connsiteX3" fmla="*/ 1564066 w 4243589"/>
              <a:gd name="connsiteY3" fmla="*/ 0 h 27432"/>
              <a:gd name="connsiteX4" fmla="*/ 2212729 w 4243589"/>
              <a:gd name="connsiteY4" fmla="*/ 0 h 27432"/>
              <a:gd name="connsiteX5" fmla="*/ 2776520 w 4243589"/>
              <a:gd name="connsiteY5" fmla="*/ 0 h 27432"/>
              <a:gd name="connsiteX6" fmla="*/ 3297875 w 4243589"/>
              <a:gd name="connsiteY6" fmla="*/ 0 h 27432"/>
              <a:gd name="connsiteX7" fmla="*/ 4243589 w 4243589"/>
              <a:gd name="connsiteY7" fmla="*/ 0 h 27432"/>
              <a:gd name="connsiteX8" fmla="*/ 4243589 w 4243589"/>
              <a:gd name="connsiteY8" fmla="*/ 27432 h 27432"/>
              <a:gd name="connsiteX9" fmla="*/ 3637362 w 4243589"/>
              <a:gd name="connsiteY9" fmla="*/ 27432 h 27432"/>
              <a:gd name="connsiteX10" fmla="*/ 3116007 w 4243589"/>
              <a:gd name="connsiteY10" fmla="*/ 27432 h 27432"/>
              <a:gd name="connsiteX11" fmla="*/ 2424908 w 4243589"/>
              <a:gd name="connsiteY11" fmla="*/ 27432 h 27432"/>
              <a:gd name="connsiteX12" fmla="*/ 1861117 w 4243589"/>
              <a:gd name="connsiteY12" fmla="*/ 27432 h 27432"/>
              <a:gd name="connsiteX13" fmla="*/ 1382198 w 4243589"/>
              <a:gd name="connsiteY13" fmla="*/ 27432 h 27432"/>
              <a:gd name="connsiteX14" fmla="*/ 733535 w 4243589"/>
              <a:gd name="connsiteY14" fmla="*/ 27432 h 27432"/>
              <a:gd name="connsiteX15" fmla="*/ 0 w 4243589"/>
              <a:gd name="connsiteY15" fmla="*/ 27432 h 27432"/>
              <a:gd name="connsiteX16" fmla="*/ 0 w 4243589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27432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2616" y="8304"/>
                  <a:pt x="4243111" y="21512"/>
                  <a:pt x="4243589" y="27432"/>
                </a:cubicBezTo>
                <a:cubicBezTo>
                  <a:pt x="4112949" y="6289"/>
                  <a:pt x="3928037" y="10975"/>
                  <a:pt x="3637362" y="27432"/>
                </a:cubicBezTo>
                <a:cubicBezTo>
                  <a:pt x="3346687" y="43889"/>
                  <a:pt x="3254446" y="35813"/>
                  <a:pt x="3116007" y="27432"/>
                </a:cubicBezTo>
                <a:cubicBezTo>
                  <a:pt x="2977569" y="19051"/>
                  <a:pt x="2620228" y="38017"/>
                  <a:pt x="2424908" y="27432"/>
                </a:cubicBezTo>
                <a:cubicBezTo>
                  <a:pt x="2229588" y="16847"/>
                  <a:pt x="2088287" y="5290"/>
                  <a:pt x="1861117" y="27432"/>
                </a:cubicBezTo>
                <a:cubicBezTo>
                  <a:pt x="1633947" y="49574"/>
                  <a:pt x="1502447" y="8273"/>
                  <a:pt x="1382198" y="27432"/>
                </a:cubicBezTo>
                <a:cubicBezTo>
                  <a:pt x="1261949" y="46591"/>
                  <a:pt x="1045440" y="37497"/>
                  <a:pt x="733535" y="27432"/>
                </a:cubicBezTo>
                <a:cubicBezTo>
                  <a:pt x="421630" y="17367"/>
                  <a:pt x="341257" y="-9215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243589" h="27432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4074" y="9333"/>
                  <a:pt x="4244867" y="19699"/>
                  <a:pt x="4243589" y="27432"/>
                </a:cubicBezTo>
                <a:cubicBezTo>
                  <a:pt x="4130424" y="7904"/>
                  <a:pt x="3932803" y="51393"/>
                  <a:pt x="3722234" y="27432"/>
                </a:cubicBezTo>
                <a:cubicBezTo>
                  <a:pt x="3511665" y="3471"/>
                  <a:pt x="3269903" y="55138"/>
                  <a:pt x="3116007" y="27432"/>
                </a:cubicBezTo>
                <a:cubicBezTo>
                  <a:pt x="2962111" y="-274"/>
                  <a:pt x="2744280" y="32368"/>
                  <a:pt x="2509780" y="27432"/>
                </a:cubicBezTo>
                <a:cubicBezTo>
                  <a:pt x="2275280" y="22496"/>
                  <a:pt x="2066059" y="52808"/>
                  <a:pt x="1945989" y="27432"/>
                </a:cubicBezTo>
                <a:cubicBezTo>
                  <a:pt x="1825919" y="2056"/>
                  <a:pt x="1407329" y="21760"/>
                  <a:pt x="1254890" y="27432"/>
                </a:cubicBezTo>
                <a:cubicBezTo>
                  <a:pt x="1102451" y="33104"/>
                  <a:pt x="837950" y="40817"/>
                  <a:pt x="563791" y="27432"/>
                </a:cubicBezTo>
                <a:cubicBezTo>
                  <a:pt x="289632" y="14047"/>
                  <a:pt x="132768" y="16249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4EF9DF8-704A-44AE-8850-307DDACC938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41248" y="448056"/>
            <a:ext cx="10515600" cy="4069080"/>
          </a:xfrm>
        </p:spPr>
        <p:txBody>
          <a:bodyPr anchor="b">
            <a:noAutofit/>
          </a:bodyPr>
          <a:lstStyle>
            <a:lvl1pPr algn="l">
              <a:defRPr sz="9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CC72E09-06F3-48B9-9B95-DE15EC98017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41248" y="4983480"/>
            <a:ext cx="10515600" cy="1124712"/>
          </a:xfrm>
        </p:spPr>
        <p:txBody>
          <a:bodyPr>
            <a:normAutofit/>
          </a:bodyPr>
          <a:lstStyle>
            <a:lvl1pPr marL="0" indent="0" algn="l">
              <a:buNone/>
              <a:defRPr sz="2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11CD474-E5E1-4D01-97F6-0C9FC09332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10/14/2020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636BBC7-EB9B-4B36-88E9-DBF65D270E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48786C7-DD8D-492F-9A9A-A7B3EBE27F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7940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07CF8D-FF51-4FD8-B968-A2C8507347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661A953-02EA-491B-A215-AF8420D74D3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4084D1E-BC98-44E4-8D2C-89CCDC2933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10/14/2020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13019EB-9C2B-4833-B72A-1476941597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5F6E764-5688-45F5-94ED-A7357D2F56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16674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20E3CB6-3025-40BF-A04B-A7B0CB4C01F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EDD5CB3-8B24-48C7-89D3-8DCAD36A453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50BC931-E2BF-4C1D-91AA-89F82F8268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10/14/2020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548A135-AEE9-4483-957E-3D143318DD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28DEFD4-A052-46B3-B2AE-F3091D8A2F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87169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5D02BC-5A24-47F7-A4DF-B93FBC0C51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E9219E-EE74-4093-94D6-F663E059C5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29384"/>
            <a:ext cx="10515600" cy="4251960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2A61642-BFBA-48AE-A29C-C2AA7386AE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10/14/2020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AD2029B-6646-4DBF-A302-76A513FC64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E6D4DFD-766F-4E45-A00C-2B5E8CE9A9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 descr="Tag=AccentColor&#10;Flavor=Light&#10;Target=FillAndLine">
            <a:extLst>
              <a:ext uri="{FF2B5EF4-FFF2-40B4-BE49-F238E27FC236}">
                <a16:creationId xmlns:a16="http://schemas.microsoft.com/office/drawing/2014/main" id="{EBDD1931-9E86-4402-9A68-33A2D9EFB198}"/>
              </a:ext>
            </a:extLst>
          </p:cNvPr>
          <p:cNvSpPr/>
          <p:nvPr/>
        </p:nvSpPr>
        <p:spPr>
          <a:xfrm>
            <a:off x="838199" y="1709928"/>
            <a:ext cx="10515600" cy="27432"/>
          </a:xfrm>
          <a:custGeom>
            <a:avLst/>
            <a:gdLst>
              <a:gd name="connsiteX0" fmla="*/ 0 w 10515600"/>
              <a:gd name="connsiteY0" fmla="*/ 0 h 27432"/>
              <a:gd name="connsiteX1" fmla="*/ 446913 w 10515600"/>
              <a:gd name="connsiteY1" fmla="*/ 0 h 27432"/>
              <a:gd name="connsiteX2" fmla="*/ 1104138 w 10515600"/>
              <a:gd name="connsiteY2" fmla="*/ 0 h 27432"/>
              <a:gd name="connsiteX3" fmla="*/ 1866519 w 10515600"/>
              <a:gd name="connsiteY3" fmla="*/ 0 h 27432"/>
              <a:gd name="connsiteX4" fmla="*/ 2208276 w 10515600"/>
              <a:gd name="connsiteY4" fmla="*/ 0 h 27432"/>
              <a:gd name="connsiteX5" fmla="*/ 2550033 w 10515600"/>
              <a:gd name="connsiteY5" fmla="*/ 0 h 27432"/>
              <a:gd name="connsiteX6" fmla="*/ 3417570 w 10515600"/>
              <a:gd name="connsiteY6" fmla="*/ 0 h 27432"/>
              <a:gd name="connsiteX7" fmla="*/ 4074795 w 10515600"/>
              <a:gd name="connsiteY7" fmla="*/ 0 h 27432"/>
              <a:gd name="connsiteX8" fmla="*/ 4416552 w 10515600"/>
              <a:gd name="connsiteY8" fmla="*/ 0 h 27432"/>
              <a:gd name="connsiteX9" fmla="*/ 5073777 w 10515600"/>
              <a:gd name="connsiteY9" fmla="*/ 0 h 27432"/>
              <a:gd name="connsiteX10" fmla="*/ 5941314 w 10515600"/>
              <a:gd name="connsiteY10" fmla="*/ 0 h 27432"/>
              <a:gd name="connsiteX11" fmla="*/ 6493383 w 10515600"/>
              <a:gd name="connsiteY11" fmla="*/ 0 h 27432"/>
              <a:gd name="connsiteX12" fmla="*/ 7045452 w 10515600"/>
              <a:gd name="connsiteY12" fmla="*/ 0 h 27432"/>
              <a:gd name="connsiteX13" fmla="*/ 7702677 w 10515600"/>
              <a:gd name="connsiteY13" fmla="*/ 0 h 27432"/>
              <a:gd name="connsiteX14" fmla="*/ 8465058 w 10515600"/>
              <a:gd name="connsiteY14" fmla="*/ 0 h 27432"/>
              <a:gd name="connsiteX15" fmla="*/ 9227439 w 10515600"/>
              <a:gd name="connsiteY15" fmla="*/ 0 h 27432"/>
              <a:gd name="connsiteX16" fmla="*/ 10515600 w 10515600"/>
              <a:gd name="connsiteY16" fmla="*/ 0 h 27432"/>
              <a:gd name="connsiteX17" fmla="*/ 10515600 w 10515600"/>
              <a:gd name="connsiteY17" fmla="*/ 27432 h 27432"/>
              <a:gd name="connsiteX18" fmla="*/ 10068687 w 10515600"/>
              <a:gd name="connsiteY18" fmla="*/ 27432 h 27432"/>
              <a:gd name="connsiteX19" fmla="*/ 9201150 w 10515600"/>
              <a:gd name="connsiteY19" fmla="*/ 27432 h 27432"/>
              <a:gd name="connsiteX20" fmla="*/ 8543925 w 10515600"/>
              <a:gd name="connsiteY20" fmla="*/ 27432 h 27432"/>
              <a:gd name="connsiteX21" fmla="*/ 8202168 w 10515600"/>
              <a:gd name="connsiteY21" fmla="*/ 27432 h 27432"/>
              <a:gd name="connsiteX22" fmla="*/ 7544943 w 10515600"/>
              <a:gd name="connsiteY22" fmla="*/ 27432 h 27432"/>
              <a:gd name="connsiteX23" fmla="*/ 6992874 w 10515600"/>
              <a:gd name="connsiteY23" fmla="*/ 27432 h 27432"/>
              <a:gd name="connsiteX24" fmla="*/ 6440805 w 10515600"/>
              <a:gd name="connsiteY24" fmla="*/ 27432 h 27432"/>
              <a:gd name="connsiteX25" fmla="*/ 5888736 w 10515600"/>
              <a:gd name="connsiteY25" fmla="*/ 27432 h 27432"/>
              <a:gd name="connsiteX26" fmla="*/ 5336667 w 10515600"/>
              <a:gd name="connsiteY26" fmla="*/ 27432 h 27432"/>
              <a:gd name="connsiteX27" fmla="*/ 4574286 w 10515600"/>
              <a:gd name="connsiteY27" fmla="*/ 27432 h 27432"/>
              <a:gd name="connsiteX28" fmla="*/ 3917061 w 10515600"/>
              <a:gd name="connsiteY28" fmla="*/ 27432 h 27432"/>
              <a:gd name="connsiteX29" fmla="*/ 3575304 w 10515600"/>
              <a:gd name="connsiteY29" fmla="*/ 27432 h 27432"/>
              <a:gd name="connsiteX30" fmla="*/ 3023235 w 10515600"/>
              <a:gd name="connsiteY30" fmla="*/ 27432 h 27432"/>
              <a:gd name="connsiteX31" fmla="*/ 2260854 w 10515600"/>
              <a:gd name="connsiteY31" fmla="*/ 27432 h 27432"/>
              <a:gd name="connsiteX32" fmla="*/ 1813941 w 10515600"/>
              <a:gd name="connsiteY32" fmla="*/ 27432 h 27432"/>
              <a:gd name="connsiteX33" fmla="*/ 946404 w 10515600"/>
              <a:gd name="connsiteY33" fmla="*/ 27432 h 27432"/>
              <a:gd name="connsiteX34" fmla="*/ 0 w 10515600"/>
              <a:gd name="connsiteY34" fmla="*/ 27432 h 27432"/>
              <a:gd name="connsiteX35" fmla="*/ 0 w 10515600"/>
              <a:gd name="connsiteY35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515600" h="27432" fill="none" extrusionOk="0">
                <a:moveTo>
                  <a:pt x="0" y="0"/>
                </a:moveTo>
                <a:cubicBezTo>
                  <a:pt x="119693" y="-14343"/>
                  <a:pt x="253007" y="-7583"/>
                  <a:pt x="446913" y="0"/>
                </a:cubicBezTo>
                <a:cubicBezTo>
                  <a:pt x="640819" y="7583"/>
                  <a:pt x="841419" y="-7067"/>
                  <a:pt x="1104138" y="0"/>
                </a:cubicBezTo>
                <a:cubicBezTo>
                  <a:pt x="1366858" y="7067"/>
                  <a:pt x="1495525" y="1255"/>
                  <a:pt x="1866519" y="0"/>
                </a:cubicBezTo>
                <a:cubicBezTo>
                  <a:pt x="2237513" y="-1255"/>
                  <a:pt x="2043820" y="12003"/>
                  <a:pt x="2208276" y="0"/>
                </a:cubicBezTo>
                <a:cubicBezTo>
                  <a:pt x="2372732" y="-12003"/>
                  <a:pt x="2419452" y="9887"/>
                  <a:pt x="2550033" y="0"/>
                </a:cubicBezTo>
                <a:cubicBezTo>
                  <a:pt x="2680614" y="-9887"/>
                  <a:pt x="3098156" y="3827"/>
                  <a:pt x="3417570" y="0"/>
                </a:cubicBezTo>
                <a:cubicBezTo>
                  <a:pt x="3736984" y="-3827"/>
                  <a:pt x="3916040" y="-6233"/>
                  <a:pt x="4074795" y="0"/>
                </a:cubicBezTo>
                <a:cubicBezTo>
                  <a:pt x="4233551" y="6233"/>
                  <a:pt x="4279253" y="5661"/>
                  <a:pt x="4416552" y="0"/>
                </a:cubicBezTo>
                <a:cubicBezTo>
                  <a:pt x="4553851" y="-5661"/>
                  <a:pt x="4915758" y="26022"/>
                  <a:pt x="5073777" y="0"/>
                </a:cubicBezTo>
                <a:cubicBezTo>
                  <a:pt x="5231797" y="-26022"/>
                  <a:pt x="5612089" y="32230"/>
                  <a:pt x="5941314" y="0"/>
                </a:cubicBezTo>
                <a:cubicBezTo>
                  <a:pt x="6270539" y="-32230"/>
                  <a:pt x="6313600" y="3064"/>
                  <a:pt x="6493383" y="0"/>
                </a:cubicBezTo>
                <a:cubicBezTo>
                  <a:pt x="6673166" y="-3064"/>
                  <a:pt x="6902474" y="-21096"/>
                  <a:pt x="7045452" y="0"/>
                </a:cubicBezTo>
                <a:cubicBezTo>
                  <a:pt x="7188430" y="21096"/>
                  <a:pt x="7478162" y="17386"/>
                  <a:pt x="7702677" y="0"/>
                </a:cubicBezTo>
                <a:cubicBezTo>
                  <a:pt x="7927192" y="-17386"/>
                  <a:pt x="8295683" y="-35143"/>
                  <a:pt x="8465058" y="0"/>
                </a:cubicBezTo>
                <a:cubicBezTo>
                  <a:pt x="8634433" y="35143"/>
                  <a:pt x="8927835" y="4103"/>
                  <a:pt x="9227439" y="0"/>
                </a:cubicBezTo>
                <a:cubicBezTo>
                  <a:pt x="9527043" y="-4103"/>
                  <a:pt x="10105355" y="-17535"/>
                  <a:pt x="10515600" y="0"/>
                </a:cubicBezTo>
                <a:cubicBezTo>
                  <a:pt x="10515789" y="12323"/>
                  <a:pt x="10515633" y="14639"/>
                  <a:pt x="10515600" y="27432"/>
                </a:cubicBezTo>
                <a:cubicBezTo>
                  <a:pt x="10343646" y="15282"/>
                  <a:pt x="10223667" y="31057"/>
                  <a:pt x="10068687" y="27432"/>
                </a:cubicBezTo>
                <a:cubicBezTo>
                  <a:pt x="9913707" y="23807"/>
                  <a:pt x="9512455" y="4101"/>
                  <a:pt x="9201150" y="27432"/>
                </a:cubicBezTo>
                <a:cubicBezTo>
                  <a:pt x="8889845" y="50763"/>
                  <a:pt x="8866277" y="3158"/>
                  <a:pt x="8543925" y="27432"/>
                </a:cubicBezTo>
                <a:cubicBezTo>
                  <a:pt x="8221573" y="51706"/>
                  <a:pt x="8288348" y="37286"/>
                  <a:pt x="8202168" y="27432"/>
                </a:cubicBezTo>
                <a:cubicBezTo>
                  <a:pt x="8115988" y="17578"/>
                  <a:pt x="7797033" y="6631"/>
                  <a:pt x="7544943" y="27432"/>
                </a:cubicBezTo>
                <a:cubicBezTo>
                  <a:pt x="7292854" y="48233"/>
                  <a:pt x="7108060" y="41767"/>
                  <a:pt x="6992874" y="27432"/>
                </a:cubicBezTo>
                <a:cubicBezTo>
                  <a:pt x="6877688" y="13097"/>
                  <a:pt x="6668930" y="7947"/>
                  <a:pt x="6440805" y="27432"/>
                </a:cubicBezTo>
                <a:cubicBezTo>
                  <a:pt x="6212680" y="46917"/>
                  <a:pt x="6027476" y="35225"/>
                  <a:pt x="5888736" y="27432"/>
                </a:cubicBezTo>
                <a:cubicBezTo>
                  <a:pt x="5749996" y="19639"/>
                  <a:pt x="5574559" y="43627"/>
                  <a:pt x="5336667" y="27432"/>
                </a:cubicBezTo>
                <a:cubicBezTo>
                  <a:pt x="5098775" y="11237"/>
                  <a:pt x="4837534" y="41882"/>
                  <a:pt x="4574286" y="27432"/>
                </a:cubicBezTo>
                <a:cubicBezTo>
                  <a:pt x="4311038" y="12982"/>
                  <a:pt x="4126419" y="26678"/>
                  <a:pt x="3917061" y="27432"/>
                </a:cubicBezTo>
                <a:cubicBezTo>
                  <a:pt x="3707704" y="28186"/>
                  <a:pt x="3657291" y="40087"/>
                  <a:pt x="3575304" y="27432"/>
                </a:cubicBezTo>
                <a:cubicBezTo>
                  <a:pt x="3493317" y="14777"/>
                  <a:pt x="3185226" y="45867"/>
                  <a:pt x="3023235" y="27432"/>
                </a:cubicBezTo>
                <a:cubicBezTo>
                  <a:pt x="2861244" y="8997"/>
                  <a:pt x="2597085" y="35801"/>
                  <a:pt x="2260854" y="27432"/>
                </a:cubicBezTo>
                <a:cubicBezTo>
                  <a:pt x="1924623" y="19063"/>
                  <a:pt x="1996678" y="15705"/>
                  <a:pt x="1813941" y="27432"/>
                </a:cubicBezTo>
                <a:cubicBezTo>
                  <a:pt x="1631204" y="39159"/>
                  <a:pt x="1187542" y="49167"/>
                  <a:pt x="946404" y="27432"/>
                </a:cubicBezTo>
                <a:cubicBezTo>
                  <a:pt x="705266" y="5697"/>
                  <a:pt x="404743" y="28229"/>
                  <a:pt x="0" y="27432"/>
                </a:cubicBezTo>
                <a:cubicBezTo>
                  <a:pt x="244" y="15297"/>
                  <a:pt x="645" y="7129"/>
                  <a:pt x="0" y="0"/>
                </a:cubicBezTo>
                <a:close/>
              </a:path>
              <a:path w="10515600" h="27432" stroke="0" extrusionOk="0">
                <a:moveTo>
                  <a:pt x="0" y="0"/>
                </a:moveTo>
                <a:cubicBezTo>
                  <a:pt x="230793" y="14353"/>
                  <a:pt x="332416" y="21392"/>
                  <a:pt x="552069" y="0"/>
                </a:cubicBezTo>
                <a:cubicBezTo>
                  <a:pt x="771722" y="-21392"/>
                  <a:pt x="761737" y="-14337"/>
                  <a:pt x="893826" y="0"/>
                </a:cubicBezTo>
                <a:cubicBezTo>
                  <a:pt x="1025915" y="14337"/>
                  <a:pt x="1441584" y="-15498"/>
                  <a:pt x="1761363" y="0"/>
                </a:cubicBezTo>
                <a:cubicBezTo>
                  <a:pt x="2081142" y="15498"/>
                  <a:pt x="2111503" y="7278"/>
                  <a:pt x="2313432" y="0"/>
                </a:cubicBezTo>
                <a:cubicBezTo>
                  <a:pt x="2515361" y="-7278"/>
                  <a:pt x="2743584" y="-17845"/>
                  <a:pt x="2865501" y="0"/>
                </a:cubicBezTo>
                <a:cubicBezTo>
                  <a:pt x="2987418" y="17845"/>
                  <a:pt x="3345183" y="8208"/>
                  <a:pt x="3733038" y="0"/>
                </a:cubicBezTo>
                <a:cubicBezTo>
                  <a:pt x="4120893" y="-8208"/>
                  <a:pt x="4009066" y="-3159"/>
                  <a:pt x="4179951" y="0"/>
                </a:cubicBezTo>
                <a:cubicBezTo>
                  <a:pt x="4350836" y="3159"/>
                  <a:pt x="4735020" y="17517"/>
                  <a:pt x="5047488" y="0"/>
                </a:cubicBezTo>
                <a:cubicBezTo>
                  <a:pt x="5359956" y="-17517"/>
                  <a:pt x="5662148" y="-17777"/>
                  <a:pt x="5915025" y="0"/>
                </a:cubicBezTo>
                <a:cubicBezTo>
                  <a:pt x="6167902" y="17777"/>
                  <a:pt x="6308797" y="30350"/>
                  <a:pt x="6572250" y="0"/>
                </a:cubicBezTo>
                <a:cubicBezTo>
                  <a:pt x="6835703" y="-30350"/>
                  <a:pt x="7107419" y="-9627"/>
                  <a:pt x="7439787" y="0"/>
                </a:cubicBezTo>
                <a:cubicBezTo>
                  <a:pt x="7772155" y="9627"/>
                  <a:pt x="7844034" y="-9098"/>
                  <a:pt x="7991856" y="0"/>
                </a:cubicBezTo>
                <a:cubicBezTo>
                  <a:pt x="8139678" y="9098"/>
                  <a:pt x="8289889" y="-20239"/>
                  <a:pt x="8543925" y="0"/>
                </a:cubicBezTo>
                <a:cubicBezTo>
                  <a:pt x="8797961" y="20239"/>
                  <a:pt x="8994198" y="29575"/>
                  <a:pt x="9306306" y="0"/>
                </a:cubicBezTo>
                <a:cubicBezTo>
                  <a:pt x="9618414" y="-29575"/>
                  <a:pt x="9739118" y="-23835"/>
                  <a:pt x="9858375" y="0"/>
                </a:cubicBezTo>
                <a:cubicBezTo>
                  <a:pt x="9977632" y="23835"/>
                  <a:pt x="10370488" y="-4069"/>
                  <a:pt x="10515600" y="0"/>
                </a:cubicBezTo>
                <a:cubicBezTo>
                  <a:pt x="10515650" y="5798"/>
                  <a:pt x="10515903" y="19375"/>
                  <a:pt x="10515600" y="27432"/>
                </a:cubicBezTo>
                <a:cubicBezTo>
                  <a:pt x="10304538" y="42307"/>
                  <a:pt x="10069280" y="3335"/>
                  <a:pt x="9753219" y="27432"/>
                </a:cubicBezTo>
                <a:cubicBezTo>
                  <a:pt x="9437158" y="51529"/>
                  <a:pt x="9488415" y="23852"/>
                  <a:pt x="9411462" y="27432"/>
                </a:cubicBezTo>
                <a:cubicBezTo>
                  <a:pt x="9334509" y="31012"/>
                  <a:pt x="9183755" y="44107"/>
                  <a:pt x="8964549" y="27432"/>
                </a:cubicBezTo>
                <a:cubicBezTo>
                  <a:pt x="8745343" y="10757"/>
                  <a:pt x="8279150" y="61693"/>
                  <a:pt x="8097012" y="27432"/>
                </a:cubicBezTo>
                <a:cubicBezTo>
                  <a:pt x="7914874" y="-6829"/>
                  <a:pt x="7608717" y="59556"/>
                  <a:pt x="7439787" y="27432"/>
                </a:cubicBezTo>
                <a:cubicBezTo>
                  <a:pt x="7270858" y="-4692"/>
                  <a:pt x="7154492" y="27026"/>
                  <a:pt x="6992874" y="27432"/>
                </a:cubicBezTo>
                <a:cubicBezTo>
                  <a:pt x="6831256" y="27838"/>
                  <a:pt x="6536817" y="51174"/>
                  <a:pt x="6335649" y="27432"/>
                </a:cubicBezTo>
                <a:cubicBezTo>
                  <a:pt x="6134481" y="3690"/>
                  <a:pt x="6097824" y="11070"/>
                  <a:pt x="5993892" y="27432"/>
                </a:cubicBezTo>
                <a:cubicBezTo>
                  <a:pt x="5889960" y="43794"/>
                  <a:pt x="5793821" y="34098"/>
                  <a:pt x="5652135" y="27432"/>
                </a:cubicBezTo>
                <a:cubicBezTo>
                  <a:pt x="5510449" y="20766"/>
                  <a:pt x="5168382" y="-3650"/>
                  <a:pt x="4994910" y="27432"/>
                </a:cubicBezTo>
                <a:cubicBezTo>
                  <a:pt x="4821439" y="58514"/>
                  <a:pt x="4653937" y="21362"/>
                  <a:pt x="4547997" y="27432"/>
                </a:cubicBezTo>
                <a:cubicBezTo>
                  <a:pt x="4442057" y="33502"/>
                  <a:pt x="4153363" y="33024"/>
                  <a:pt x="3785616" y="27432"/>
                </a:cubicBezTo>
                <a:cubicBezTo>
                  <a:pt x="3417869" y="21840"/>
                  <a:pt x="3544908" y="29840"/>
                  <a:pt x="3338703" y="27432"/>
                </a:cubicBezTo>
                <a:cubicBezTo>
                  <a:pt x="3132498" y="25024"/>
                  <a:pt x="2782152" y="45947"/>
                  <a:pt x="2576322" y="27432"/>
                </a:cubicBezTo>
                <a:cubicBezTo>
                  <a:pt x="2370492" y="8917"/>
                  <a:pt x="2347214" y="14129"/>
                  <a:pt x="2234565" y="27432"/>
                </a:cubicBezTo>
                <a:cubicBezTo>
                  <a:pt x="2121916" y="40735"/>
                  <a:pt x="1785921" y="49081"/>
                  <a:pt x="1472184" y="27432"/>
                </a:cubicBezTo>
                <a:cubicBezTo>
                  <a:pt x="1158447" y="5783"/>
                  <a:pt x="1203910" y="37937"/>
                  <a:pt x="1025271" y="27432"/>
                </a:cubicBezTo>
                <a:cubicBezTo>
                  <a:pt x="846632" y="16927"/>
                  <a:pt x="846577" y="17996"/>
                  <a:pt x="683514" y="27432"/>
                </a:cubicBezTo>
                <a:cubicBezTo>
                  <a:pt x="520451" y="36868"/>
                  <a:pt x="320799" y="46677"/>
                  <a:pt x="0" y="27432"/>
                </a:cubicBezTo>
                <a:cubicBezTo>
                  <a:pt x="-510" y="19859"/>
                  <a:pt x="-1106" y="11474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43712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C218C0-6540-400C-BB51-353D5FD5CB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8" y="448056"/>
            <a:ext cx="10515600" cy="4069080"/>
          </a:xfrm>
        </p:spPr>
        <p:txBody>
          <a:bodyPr anchor="b">
            <a:normAutofit/>
          </a:bodyPr>
          <a:lstStyle>
            <a:lvl1pPr>
              <a:defRPr sz="8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A81CD69-43B3-4FF7-AA41-30C36C957E6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41248" y="4983480"/>
            <a:ext cx="10515600" cy="1124712"/>
          </a:xfrm>
        </p:spPr>
        <p:txBody>
          <a:bodyPr>
            <a:normAutofit/>
          </a:bodyPr>
          <a:lstStyle>
            <a:lvl1pPr marL="0" indent="0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2BF300D-5CBE-47E9-A193-E23C8314D0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10/14/2020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6E7DF3F-C51A-4DB1-9FCE-E3E0D8E925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5269CF4-FAAB-44EF-A2A5-8352B4AA38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 descr="Tag=AccentColor&#10;Flavor=Light&#10;Target=FillAndLine">
            <a:extLst>
              <a:ext uri="{FF2B5EF4-FFF2-40B4-BE49-F238E27FC236}">
                <a16:creationId xmlns:a16="http://schemas.microsoft.com/office/drawing/2014/main" id="{417A8947-4521-4FE1-8E44-27363435CE1B}"/>
              </a:ext>
            </a:extLst>
          </p:cNvPr>
          <p:cNvSpPr/>
          <p:nvPr/>
        </p:nvSpPr>
        <p:spPr>
          <a:xfrm>
            <a:off x="838200" y="4736883"/>
            <a:ext cx="4243589" cy="27432"/>
          </a:xfrm>
          <a:custGeom>
            <a:avLst/>
            <a:gdLst>
              <a:gd name="connsiteX0" fmla="*/ 0 w 4243589"/>
              <a:gd name="connsiteY0" fmla="*/ 0 h 27432"/>
              <a:gd name="connsiteX1" fmla="*/ 563791 w 4243589"/>
              <a:gd name="connsiteY1" fmla="*/ 0 h 27432"/>
              <a:gd name="connsiteX2" fmla="*/ 1042710 w 4243589"/>
              <a:gd name="connsiteY2" fmla="*/ 0 h 27432"/>
              <a:gd name="connsiteX3" fmla="*/ 1564066 w 4243589"/>
              <a:gd name="connsiteY3" fmla="*/ 0 h 27432"/>
              <a:gd name="connsiteX4" fmla="*/ 2212729 w 4243589"/>
              <a:gd name="connsiteY4" fmla="*/ 0 h 27432"/>
              <a:gd name="connsiteX5" fmla="*/ 2776520 w 4243589"/>
              <a:gd name="connsiteY5" fmla="*/ 0 h 27432"/>
              <a:gd name="connsiteX6" fmla="*/ 3297875 w 4243589"/>
              <a:gd name="connsiteY6" fmla="*/ 0 h 27432"/>
              <a:gd name="connsiteX7" fmla="*/ 4243589 w 4243589"/>
              <a:gd name="connsiteY7" fmla="*/ 0 h 27432"/>
              <a:gd name="connsiteX8" fmla="*/ 4243589 w 4243589"/>
              <a:gd name="connsiteY8" fmla="*/ 27432 h 27432"/>
              <a:gd name="connsiteX9" fmla="*/ 3637362 w 4243589"/>
              <a:gd name="connsiteY9" fmla="*/ 27432 h 27432"/>
              <a:gd name="connsiteX10" fmla="*/ 3116007 w 4243589"/>
              <a:gd name="connsiteY10" fmla="*/ 27432 h 27432"/>
              <a:gd name="connsiteX11" fmla="*/ 2424908 w 4243589"/>
              <a:gd name="connsiteY11" fmla="*/ 27432 h 27432"/>
              <a:gd name="connsiteX12" fmla="*/ 1861117 w 4243589"/>
              <a:gd name="connsiteY12" fmla="*/ 27432 h 27432"/>
              <a:gd name="connsiteX13" fmla="*/ 1382198 w 4243589"/>
              <a:gd name="connsiteY13" fmla="*/ 27432 h 27432"/>
              <a:gd name="connsiteX14" fmla="*/ 733535 w 4243589"/>
              <a:gd name="connsiteY14" fmla="*/ 27432 h 27432"/>
              <a:gd name="connsiteX15" fmla="*/ 0 w 4243589"/>
              <a:gd name="connsiteY15" fmla="*/ 27432 h 27432"/>
              <a:gd name="connsiteX16" fmla="*/ 0 w 4243589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27432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2616" y="8304"/>
                  <a:pt x="4243111" y="21512"/>
                  <a:pt x="4243589" y="27432"/>
                </a:cubicBezTo>
                <a:cubicBezTo>
                  <a:pt x="4112949" y="6289"/>
                  <a:pt x="3928037" y="10975"/>
                  <a:pt x="3637362" y="27432"/>
                </a:cubicBezTo>
                <a:cubicBezTo>
                  <a:pt x="3346687" y="43889"/>
                  <a:pt x="3254446" y="35813"/>
                  <a:pt x="3116007" y="27432"/>
                </a:cubicBezTo>
                <a:cubicBezTo>
                  <a:pt x="2977569" y="19051"/>
                  <a:pt x="2620228" y="38017"/>
                  <a:pt x="2424908" y="27432"/>
                </a:cubicBezTo>
                <a:cubicBezTo>
                  <a:pt x="2229588" y="16847"/>
                  <a:pt x="2088287" y="5290"/>
                  <a:pt x="1861117" y="27432"/>
                </a:cubicBezTo>
                <a:cubicBezTo>
                  <a:pt x="1633947" y="49574"/>
                  <a:pt x="1502447" y="8273"/>
                  <a:pt x="1382198" y="27432"/>
                </a:cubicBezTo>
                <a:cubicBezTo>
                  <a:pt x="1261949" y="46591"/>
                  <a:pt x="1045440" y="37497"/>
                  <a:pt x="733535" y="27432"/>
                </a:cubicBezTo>
                <a:cubicBezTo>
                  <a:pt x="421630" y="17367"/>
                  <a:pt x="341257" y="-9215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243589" h="27432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4074" y="9333"/>
                  <a:pt x="4244867" y="19699"/>
                  <a:pt x="4243589" y="27432"/>
                </a:cubicBezTo>
                <a:cubicBezTo>
                  <a:pt x="4130424" y="7904"/>
                  <a:pt x="3932803" y="51393"/>
                  <a:pt x="3722234" y="27432"/>
                </a:cubicBezTo>
                <a:cubicBezTo>
                  <a:pt x="3511665" y="3471"/>
                  <a:pt x="3269903" y="55138"/>
                  <a:pt x="3116007" y="27432"/>
                </a:cubicBezTo>
                <a:cubicBezTo>
                  <a:pt x="2962111" y="-274"/>
                  <a:pt x="2744280" y="32368"/>
                  <a:pt x="2509780" y="27432"/>
                </a:cubicBezTo>
                <a:cubicBezTo>
                  <a:pt x="2275280" y="22496"/>
                  <a:pt x="2066059" y="52808"/>
                  <a:pt x="1945989" y="27432"/>
                </a:cubicBezTo>
                <a:cubicBezTo>
                  <a:pt x="1825919" y="2056"/>
                  <a:pt x="1407329" y="21760"/>
                  <a:pt x="1254890" y="27432"/>
                </a:cubicBezTo>
                <a:cubicBezTo>
                  <a:pt x="1102451" y="33104"/>
                  <a:pt x="837950" y="40817"/>
                  <a:pt x="563791" y="27432"/>
                </a:cubicBezTo>
                <a:cubicBezTo>
                  <a:pt x="289632" y="14047"/>
                  <a:pt x="132768" y="16249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4249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ADE264-531D-49C1-A8AF-2B4C1D218F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B9A1B8-2F1B-46AA-858A-CFFF5AF7CEB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929384"/>
            <a:ext cx="5181600" cy="425196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E6B9631-18C0-43BD-8AF3-9137D6D4C23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929384"/>
            <a:ext cx="5181600" cy="42519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9032FCA-14C6-4497-9C27-3F58062442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10/14/2020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61E5057-693B-4E10-958E-0ABE79FEC7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70CECB1-0A35-4C10-9D3D-FE44042830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  <p:sp>
        <p:nvSpPr>
          <p:cNvPr id="9" name="Rectangle 8" descr="Tag=AccentColor&#10;Flavor=Light&#10;Target=FillAndLine">
            <a:extLst>
              <a:ext uri="{FF2B5EF4-FFF2-40B4-BE49-F238E27FC236}">
                <a16:creationId xmlns:a16="http://schemas.microsoft.com/office/drawing/2014/main" id="{2FAAC677-2D37-4F63-9C4B-711A2988EE02}"/>
              </a:ext>
            </a:extLst>
          </p:cNvPr>
          <p:cNvSpPr/>
          <p:nvPr/>
        </p:nvSpPr>
        <p:spPr>
          <a:xfrm>
            <a:off x="838199" y="1709928"/>
            <a:ext cx="10515600" cy="27432"/>
          </a:xfrm>
          <a:custGeom>
            <a:avLst/>
            <a:gdLst>
              <a:gd name="connsiteX0" fmla="*/ 0 w 10515600"/>
              <a:gd name="connsiteY0" fmla="*/ 0 h 27432"/>
              <a:gd name="connsiteX1" fmla="*/ 446913 w 10515600"/>
              <a:gd name="connsiteY1" fmla="*/ 0 h 27432"/>
              <a:gd name="connsiteX2" fmla="*/ 1104138 w 10515600"/>
              <a:gd name="connsiteY2" fmla="*/ 0 h 27432"/>
              <a:gd name="connsiteX3" fmla="*/ 1866519 w 10515600"/>
              <a:gd name="connsiteY3" fmla="*/ 0 h 27432"/>
              <a:gd name="connsiteX4" fmla="*/ 2208276 w 10515600"/>
              <a:gd name="connsiteY4" fmla="*/ 0 h 27432"/>
              <a:gd name="connsiteX5" fmla="*/ 2550033 w 10515600"/>
              <a:gd name="connsiteY5" fmla="*/ 0 h 27432"/>
              <a:gd name="connsiteX6" fmla="*/ 3417570 w 10515600"/>
              <a:gd name="connsiteY6" fmla="*/ 0 h 27432"/>
              <a:gd name="connsiteX7" fmla="*/ 4074795 w 10515600"/>
              <a:gd name="connsiteY7" fmla="*/ 0 h 27432"/>
              <a:gd name="connsiteX8" fmla="*/ 4416552 w 10515600"/>
              <a:gd name="connsiteY8" fmla="*/ 0 h 27432"/>
              <a:gd name="connsiteX9" fmla="*/ 5073777 w 10515600"/>
              <a:gd name="connsiteY9" fmla="*/ 0 h 27432"/>
              <a:gd name="connsiteX10" fmla="*/ 5941314 w 10515600"/>
              <a:gd name="connsiteY10" fmla="*/ 0 h 27432"/>
              <a:gd name="connsiteX11" fmla="*/ 6493383 w 10515600"/>
              <a:gd name="connsiteY11" fmla="*/ 0 h 27432"/>
              <a:gd name="connsiteX12" fmla="*/ 7045452 w 10515600"/>
              <a:gd name="connsiteY12" fmla="*/ 0 h 27432"/>
              <a:gd name="connsiteX13" fmla="*/ 7702677 w 10515600"/>
              <a:gd name="connsiteY13" fmla="*/ 0 h 27432"/>
              <a:gd name="connsiteX14" fmla="*/ 8465058 w 10515600"/>
              <a:gd name="connsiteY14" fmla="*/ 0 h 27432"/>
              <a:gd name="connsiteX15" fmla="*/ 9227439 w 10515600"/>
              <a:gd name="connsiteY15" fmla="*/ 0 h 27432"/>
              <a:gd name="connsiteX16" fmla="*/ 10515600 w 10515600"/>
              <a:gd name="connsiteY16" fmla="*/ 0 h 27432"/>
              <a:gd name="connsiteX17" fmla="*/ 10515600 w 10515600"/>
              <a:gd name="connsiteY17" fmla="*/ 27432 h 27432"/>
              <a:gd name="connsiteX18" fmla="*/ 10068687 w 10515600"/>
              <a:gd name="connsiteY18" fmla="*/ 27432 h 27432"/>
              <a:gd name="connsiteX19" fmla="*/ 9201150 w 10515600"/>
              <a:gd name="connsiteY19" fmla="*/ 27432 h 27432"/>
              <a:gd name="connsiteX20" fmla="*/ 8543925 w 10515600"/>
              <a:gd name="connsiteY20" fmla="*/ 27432 h 27432"/>
              <a:gd name="connsiteX21" fmla="*/ 8202168 w 10515600"/>
              <a:gd name="connsiteY21" fmla="*/ 27432 h 27432"/>
              <a:gd name="connsiteX22" fmla="*/ 7544943 w 10515600"/>
              <a:gd name="connsiteY22" fmla="*/ 27432 h 27432"/>
              <a:gd name="connsiteX23" fmla="*/ 6992874 w 10515600"/>
              <a:gd name="connsiteY23" fmla="*/ 27432 h 27432"/>
              <a:gd name="connsiteX24" fmla="*/ 6440805 w 10515600"/>
              <a:gd name="connsiteY24" fmla="*/ 27432 h 27432"/>
              <a:gd name="connsiteX25" fmla="*/ 5888736 w 10515600"/>
              <a:gd name="connsiteY25" fmla="*/ 27432 h 27432"/>
              <a:gd name="connsiteX26" fmla="*/ 5336667 w 10515600"/>
              <a:gd name="connsiteY26" fmla="*/ 27432 h 27432"/>
              <a:gd name="connsiteX27" fmla="*/ 4574286 w 10515600"/>
              <a:gd name="connsiteY27" fmla="*/ 27432 h 27432"/>
              <a:gd name="connsiteX28" fmla="*/ 3917061 w 10515600"/>
              <a:gd name="connsiteY28" fmla="*/ 27432 h 27432"/>
              <a:gd name="connsiteX29" fmla="*/ 3575304 w 10515600"/>
              <a:gd name="connsiteY29" fmla="*/ 27432 h 27432"/>
              <a:gd name="connsiteX30" fmla="*/ 3023235 w 10515600"/>
              <a:gd name="connsiteY30" fmla="*/ 27432 h 27432"/>
              <a:gd name="connsiteX31" fmla="*/ 2260854 w 10515600"/>
              <a:gd name="connsiteY31" fmla="*/ 27432 h 27432"/>
              <a:gd name="connsiteX32" fmla="*/ 1813941 w 10515600"/>
              <a:gd name="connsiteY32" fmla="*/ 27432 h 27432"/>
              <a:gd name="connsiteX33" fmla="*/ 946404 w 10515600"/>
              <a:gd name="connsiteY33" fmla="*/ 27432 h 27432"/>
              <a:gd name="connsiteX34" fmla="*/ 0 w 10515600"/>
              <a:gd name="connsiteY34" fmla="*/ 27432 h 27432"/>
              <a:gd name="connsiteX35" fmla="*/ 0 w 10515600"/>
              <a:gd name="connsiteY35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515600" h="27432" fill="none" extrusionOk="0">
                <a:moveTo>
                  <a:pt x="0" y="0"/>
                </a:moveTo>
                <a:cubicBezTo>
                  <a:pt x="119693" y="-14343"/>
                  <a:pt x="253007" y="-7583"/>
                  <a:pt x="446913" y="0"/>
                </a:cubicBezTo>
                <a:cubicBezTo>
                  <a:pt x="640819" y="7583"/>
                  <a:pt x="841419" y="-7067"/>
                  <a:pt x="1104138" y="0"/>
                </a:cubicBezTo>
                <a:cubicBezTo>
                  <a:pt x="1366858" y="7067"/>
                  <a:pt x="1495525" y="1255"/>
                  <a:pt x="1866519" y="0"/>
                </a:cubicBezTo>
                <a:cubicBezTo>
                  <a:pt x="2237513" y="-1255"/>
                  <a:pt x="2043820" y="12003"/>
                  <a:pt x="2208276" y="0"/>
                </a:cubicBezTo>
                <a:cubicBezTo>
                  <a:pt x="2372732" y="-12003"/>
                  <a:pt x="2419452" y="9887"/>
                  <a:pt x="2550033" y="0"/>
                </a:cubicBezTo>
                <a:cubicBezTo>
                  <a:pt x="2680614" y="-9887"/>
                  <a:pt x="3098156" y="3827"/>
                  <a:pt x="3417570" y="0"/>
                </a:cubicBezTo>
                <a:cubicBezTo>
                  <a:pt x="3736984" y="-3827"/>
                  <a:pt x="3916040" y="-6233"/>
                  <a:pt x="4074795" y="0"/>
                </a:cubicBezTo>
                <a:cubicBezTo>
                  <a:pt x="4233551" y="6233"/>
                  <a:pt x="4279253" y="5661"/>
                  <a:pt x="4416552" y="0"/>
                </a:cubicBezTo>
                <a:cubicBezTo>
                  <a:pt x="4553851" y="-5661"/>
                  <a:pt x="4915758" y="26022"/>
                  <a:pt x="5073777" y="0"/>
                </a:cubicBezTo>
                <a:cubicBezTo>
                  <a:pt x="5231797" y="-26022"/>
                  <a:pt x="5612089" y="32230"/>
                  <a:pt x="5941314" y="0"/>
                </a:cubicBezTo>
                <a:cubicBezTo>
                  <a:pt x="6270539" y="-32230"/>
                  <a:pt x="6313600" y="3064"/>
                  <a:pt x="6493383" y="0"/>
                </a:cubicBezTo>
                <a:cubicBezTo>
                  <a:pt x="6673166" y="-3064"/>
                  <a:pt x="6902474" y="-21096"/>
                  <a:pt x="7045452" y="0"/>
                </a:cubicBezTo>
                <a:cubicBezTo>
                  <a:pt x="7188430" y="21096"/>
                  <a:pt x="7478162" y="17386"/>
                  <a:pt x="7702677" y="0"/>
                </a:cubicBezTo>
                <a:cubicBezTo>
                  <a:pt x="7927192" y="-17386"/>
                  <a:pt x="8295683" y="-35143"/>
                  <a:pt x="8465058" y="0"/>
                </a:cubicBezTo>
                <a:cubicBezTo>
                  <a:pt x="8634433" y="35143"/>
                  <a:pt x="8927835" y="4103"/>
                  <a:pt x="9227439" y="0"/>
                </a:cubicBezTo>
                <a:cubicBezTo>
                  <a:pt x="9527043" y="-4103"/>
                  <a:pt x="10105355" y="-17535"/>
                  <a:pt x="10515600" y="0"/>
                </a:cubicBezTo>
                <a:cubicBezTo>
                  <a:pt x="10515789" y="12323"/>
                  <a:pt x="10515633" y="14639"/>
                  <a:pt x="10515600" y="27432"/>
                </a:cubicBezTo>
                <a:cubicBezTo>
                  <a:pt x="10343646" y="15282"/>
                  <a:pt x="10223667" y="31057"/>
                  <a:pt x="10068687" y="27432"/>
                </a:cubicBezTo>
                <a:cubicBezTo>
                  <a:pt x="9913707" y="23807"/>
                  <a:pt x="9512455" y="4101"/>
                  <a:pt x="9201150" y="27432"/>
                </a:cubicBezTo>
                <a:cubicBezTo>
                  <a:pt x="8889845" y="50763"/>
                  <a:pt x="8866277" y="3158"/>
                  <a:pt x="8543925" y="27432"/>
                </a:cubicBezTo>
                <a:cubicBezTo>
                  <a:pt x="8221573" y="51706"/>
                  <a:pt x="8288348" y="37286"/>
                  <a:pt x="8202168" y="27432"/>
                </a:cubicBezTo>
                <a:cubicBezTo>
                  <a:pt x="8115988" y="17578"/>
                  <a:pt x="7797033" y="6631"/>
                  <a:pt x="7544943" y="27432"/>
                </a:cubicBezTo>
                <a:cubicBezTo>
                  <a:pt x="7292854" y="48233"/>
                  <a:pt x="7108060" y="41767"/>
                  <a:pt x="6992874" y="27432"/>
                </a:cubicBezTo>
                <a:cubicBezTo>
                  <a:pt x="6877688" y="13097"/>
                  <a:pt x="6668930" y="7947"/>
                  <a:pt x="6440805" y="27432"/>
                </a:cubicBezTo>
                <a:cubicBezTo>
                  <a:pt x="6212680" y="46917"/>
                  <a:pt x="6027476" y="35225"/>
                  <a:pt x="5888736" y="27432"/>
                </a:cubicBezTo>
                <a:cubicBezTo>
                  <a:pt x="5749996" y="19639"/>
                  <a:pt x="5574559" y="43627"/>
                  <a:pt x="5336667" y="27432"/>
                </a:cubicBezTo>
                <a:cubicBezTo>
                  <a:pt x="5098775" y="11237"/>
                  <a:pt x="4837534" y="41882"/>
                  <a:pt x="4574286" y="27432"/>
                </a:cubicBezTo>
                <a:cubicBezTo>
                  <a:pt x="4311038" y="12982"/>
                  <a:pt x="4126419" y="26678"/>
                  <a:pt x="3917061" y="27432"/>
                </a:cubicBezTo>
                <a:cubicBezTo>
                  <a:pt x="3707704" y="28186"/>
                  <a:pt x="3657291" y="40087"/>
                  <a:pt x="3575304" y="27432"/>
                </a:cubicBezTo>
                <a:cubicBezTo>
                  <a:pt x="3493317" y="14777"/>
                  <a:pt x="3185226" y="45867"/>
                  <a:pt x="3023235" y="27432"/>
                </a:cubicBezTo>
                <a:cubicBezTo>
                  <a:pt x="2861244" y="8997"/>
                  <a:pt x="2597085" y="35801"/>
                  <a:pt x="2260854" y="27432"/>
                </a:cubicBezTo>
                <a:cubicBezTo>
                  <a:pt x="1924623" y="19063"/>
                  <a:pt x="1996678" y="15705"/>
                  <a:pt x="1813941" y="27432"/>
                </a:cubicBezTo>
                <a:cubicBezTo>
                  <a:pt x="1631204" y="39159"/>
                  <a:pt x="1187542" y="49167"/>
                  <a:pt x="946404" y="27432"/>
                </a:cubicBezTo>
                <a:cubicBezTo>
                  <a:pt x="705266" y="5697"/>
                  <a:pt x="404743" y="28229"/>
                  <a:pt x="0" y="27432"/>
                </a:cubicBezTo>
                <a:cubicBezTo>
                  <a:pt x="244" y="15297"/>
                  <a:pt x="645" y="7129"/>
                  <a:pt x="0" y="0"/>
                </a:cubicBezTo>
                <a:close/>
              </a:path>
              <a:path w="10515600" h="27432" stroke="0" extrusionOk="0">
                <a:moveTo>
                  <a:pt x="0" y="0"/>
                </a:moveTo>
                <a:cubicBezTo>
                  <a:pt x="230793" y="14353"/>
                  <a:pt x="332416" y="21392"/>
                  <a:pt x="552069" y="0"/>
                </a:cubicBezTo>
                <a:cubicBezTo>
                  <a:pt x="771722" y="-21392"/>
                  <a:pt x="761737" y="-14337"/>
                  <a:pt x="893826" y="0"/>
                </a:cubicBezTo>
                <a:cubicBezTo>
                  <a:pt x="1025915" y="14337"/>
                  <a:pt x="1441584" y="-15498"/>
                  <a:pt x="1761363" y="0"/>
                </a:cubicBezTo>
                <a:cubicBezTo>
                  <a:pt x="2081142" y="15498"/>
                  <a:pt x="2111503" y="7278"/>
                  <a:pt x="2313432" y="0"/>
                </a:cubicBezTo>
                <a:cubicBezTo>
                  <a:pt x="2515361" y="-7278"/>
                  <a:pt x="2743584" y="-17845"/>
                  <a:pt x="2865501" y="0"/>
                </a:cubicBezTo>
                <a:cubicBezTo>
                  <a:pt x="2987418" y="17845"/>
                  <a:pt x="3345183" y="8208"/>
                  <a:pt x="3733038" y="0"/>
                </a:cubicBezTo>
                <a:cubicBezTo>
                  <a:pt x="4120893" y="-8208"/>
                  <a:pt x="4009066" y="-3159"/>
                  <a:pt x="4179951" y="0"/>
                </a:cubicBezTo>
                <a:cubicBezTo>
                  <a:pt x="4350836" y="3159"/>
                  <a:pt x="4735020" y="17517"/>
                  <a:pt x="5047488" y="0"/>
                </a:cubicBezTo>
                <a:cubicBezTo>
                  <a:pt x="5359956" y="-17517"/>
                  <a:pt x="5662148" y="-17777"/>
                  <a:pt x="5915025" y="0"/>
                </a:cubicBezTo>
                <a:cubicBezTo>
                  <a:pt x="6167902" y="17777"/>
                  <a:pt x="6308797" y="30350"/>
                  <a:pt x="6572250" y="0"/>
                </a:cubicBezTo>
                <a:cubicBezTo>
                  <a:pt x="6835703" y="-30350"/>
                  <a:pt x="7107419" y="-9627"/>
                  <a:pt x="7439787" y="0"/>
                </a:cubicBezTo>
                <a:cubicBezTo>
                  <a:pt x="7772155" y="9627"/>
                  <a:pt x="7844034" y="-9098"/>
                  <a:pt x="7991856" y="0"/>
                </a:cubicBezTo>
                <a:cubicBezTo>
                  <a:pt x="8139678" y="9098"/>
                  <a:pt x="8289889" y="-20239"/>
                  <a:pt x="8543925" y="0"/>
                </a:cubicBezTo>
                <a:cubicBezTo>
                  <a:pt x="8797961" y="20239"/>
                  <a:pt x="8994198" y="29575"/>
                  <a:pt x="9306306" y="0"/>
                </a:cubicBezTo>
                <a:cubicBezTo>
                  <a:pt x="9618414" y="-29575"/>
                  <a:pt x="9739118" y="-23835"/>
                  <a:pt x="9858375" y="0"/>
                </a:cubicBezTo>
                <a:cubicBezTo>
                  <a:pt x="9977632" y="23835"/>
                  <a:pt x="10370488" y="-4069"/>
                  <a:pt x="10515600" y="0"/>
                </a:cubicBezTo>
                <a:cubicBezTo>
                  <a:pt x="10515650" y="5798"/>
                  <a:pt x="10515903" y="19375"/>
                  <a:pt x="10515600" y="27432"/>
                </a:cubicBezTo>
                <a:cubicBezTo>
                  <a:pt x="10304538" y="42307"/>
                  <a:pt x="10069280" y="3335"/>
                  <a:pt x="9753219" y="27432"/>
                </a:cubicBezTo>
                <a:cubicBezTo>
                  <a:pt x="9437158" y="51529"/>
                  <a:pt x="9488415" y="23852"/>
                  <a:pt x="9411462" y="27432"/>
                </a:cubicBezTo>
                <a:cubicBezTo>
                  <a:pt x="9334509" y="31012"/>
                  <a:pt x="9183755" y="44107"/>
                  <a:pt x="8964549" y="27432"/>
                </a:cubicBezTo>
                <a:cubicBezTo>
                  <a:pt x="8745343" y="10757"/>
                  <a:pt x="8279150" y="61693"/>
                  <a:pt x="8097012" y="27432"/>
                </a:cubicBezTo>
                <a:cubicBezTo>
                  <a:pt x="7914874" y="-6829"/>
                  <a:pt x="7608717" y="59556"/>
                  <a:pt x="7439787" y="27432"/>
                </a:cubicBezTo>
                <a:cubicBezTo>
                  <a:pt x="7270858" y="-4692"/>
                  <a:pt x="7154492" y="27026"/>
                  <a:pt x="6992874" y="27432"/>
                </a:cubicBezTo>
                <a:cubicBezTo>
                  <a:pt x="6831256" y="27838"/>
                  <a:pt x="6536817" y="51174"/>
                  <a:pt x="6335649" y="27432"/>
                </a:cubicBezTo>
                <a:cubicBezTo>
                  <a:pt x="6134481" y="3690"/>
                  <a:pt x="6097824" y="11070"/>
                  <a:pt x="5993892" y="27432"/>
                </a:cubicBezTo>
                <a:cubicBezTo>
                  <a:pt x="5889960" y="43794"/>
                  <a:pt x="5793821" y="34098"/>
                  <a:pt x="5652135" y="27432"/>
                </a:cubicBezTo>
                <a:cubicBezTo>
                  <a:pt x="5510449" y="20766"/>
                  <a:pt x="5168382" y="-3650"/>
                  <a:pt x="4994910" y="27432"/>
                </a:cubicBezTo>
                <a:cubicBezTo>
                  <a:pt x="4821439" y="58514"/>
                  <a:pt x="4653937" y="21362"/>
                  <a:pt x="4547997" y="27432"/>
                </a:cubicBezTo>
                <a:cubicBezTo>
                  <a:pt x="4442057" y="33502"/>
                  <a:pt x="4153363" y="33024"/>
                  <a:pt x="3785616" y="27432"/>
                </a:cubicBezTo>
                <a:cubicBezTo>
                  <a:pt x="3417869" y="21840"/>
                  <a:pt x="3544908" y="29840"/>
                  <a:pt x="3338703" y="27432"/>
                </a:cubicBezTo>
                <a:cubicBezTo>
                  <a:pt x="3132498" y="25024"/>
                  <a:pt x="2782152" y="45947"/>
                  <a:pt x="2576322" y="27432"/>
                </a:cubicBezTo>
                <a:cubicBezTo>
                  <a:pt x="2370492" y="8917"/>
                  <a:pt x="2347214" y="14129"/>
                  <a:pt x="2234565" y="27432"/>
                </a:cubicBezTo>
                <a:cubicBezTo>
                  <a:pt x="2121916" y="40735"/>
                  <a:pt x="1785921" y="49081"/>
                  <a:pt x="1472184" y="27432"/>
                </a:cubicBezTo>
                <a:cubicBezTo>
                  <a:pt x="1158447" y="5783"/>
                  <a:pt x="1203910" y="37937"/>
                  <a:pt x="1025271" y="27432"/>
                </a:cubicBezTo>
                <a:cubicBezTo>
                  <a:pt x="846632" y="16927"/>
                  <a:pt x="846577" y="17996"/>
                  <a:pt x="683514" y="27432"/>
                </a:cubicBezTo>
                <a:cubicBezTo>
                  <a:pt x="520451" y="36868"/>
                  <a:pt x="320799" y="46677"/>
                  <a:pt x="0" y="27432"/>
                </a:cubicBezTo>
                <a:cubicBezTo>
                  <a:pt x="-510" y="19859"/>
                  <a:pt x="-1106" y="11474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09720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8AE282-8875-4F49-AB21-E1C2BCAEA1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1712EA2-EF8C-4F18-BECF-AD121F72816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938528"/>
            <a:ext cx="5157787" cy="823912"/>
          </a:xfrm>
        </p:spPr>
        <p:txBody>
          <a:bodyPr anchor="b">
            <a:normAutofit/>
          </a:bodyPr>
          <a:lstStyle>
            <a:lvl1pPr marL="0" indent="0">
              <a:buNone/>
              <a:defRPr sz="36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D7B59D4-E93F-40C1-A1A2-F1867830C67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926080"/>
            <a:ext cx="5157787" cy="326440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E810616-1C77-42AE-8449-D0B64E2B847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938528"/>
            <a:ext cx="5183188" cy="823912"/>
          </a:xfrm>
        </p:spPr>
        <p:txBody>
          <a:bodyPr anchor="b">
            <a:normAutofit/>
          </a:bodyPr>
          <a:lstStyle>
            <a:lvl1pPr marL="0" indent="0">
              <a:buNone/>
              <a:defRPr sz="36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A74E172-AFE8-48E4-BBB0-CA6D4EC1127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926080"/>
            <a:ext cx="5183188" cy="326440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C9407CC-270D-4C98-B95C-7AE67D2E19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10/14/2020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54070D5-9B7B-47FC-9F75-F6AD960745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28EAC17-33BE-4265-8C06-644C2D34FD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Rectangle 10" descr="Tag=AccentColor&#10;Flavor=Light&#10;Target=FillAndLine">
            <a:extLst>
              <a:ext uri="{FF2B5EF4-FFF2-40B4-BE49-F238E27FC236}">
                <a16:creationId xmlns:a16="http://schemas.microsoft.com/office/drawing/2014/main" id="{F634C457-AEBF-47D7-9200-BAD05D138B12}"/>
              </a:ext>
            </a:extLst>
          </p:cNvPr>
          <p:cNvSpPr/>
          <p:nvPr/>
        </p:nvSpPr>
        <p:spPr>
          <a:xfrm>
            <a:off x="838199" y="1709928"/>
            <a:ext cx="10515600" cy="27432"/>
          </a:xfrm>
          <a:custGeom>
            <a:avLst/>
            <a:gdLst>
              <a:gd name="connsiteX0" fmla="*/ 0 w 10515600"/>
              <a:gd name="connsiteY0" fmla="*/ 0 h 27432"/>
              <a:gd name="connsiteX1" fmla="*/ 446913 w 10515600"/>
              <a:gd name="connsiteY1" fmla="*/ 0 h 27432"/>
              <a:gd name="connsiteX2" fmla="*/ 1104138 w 10515600"/>
              <a:gd name="connsiteY2" fmla="*/ 0 h 27432"/>
              <a:gd name="connsiteX3" fmla="*/ 1866519 w 10515600"/>
              <a:gd name="connsiteY3" fmla="*/ 0 h 27432"/>
              <a:gd name="connsiteX4" fmla="*/ 2208276 w 10515600"/>
              <a:gd name="connsiteY4" fmla="*/ 0 h 27432"/>
              <a:gd name="connsiteX5" fmla="*/ 2550033 w 10515600"/>
              <a:gd name="connsiteY5" fmla="*/ 0 h 27432"/>
              <a:gd name="connsiteX6" fmla="*/ 3417570 w 10515600"/>
              <a:gd name="connsiteY6" fmla="*/ 0 h 27432"/>
              <a:gd name="connsiteX7" fmla="*/ 4074795 w 10515600"/>
              <a:gd name="connsiteY7" fmla="*/ 0 h 27432"/>
              <a:gd name="connsiteX8" fmla="*/ 4416552 w 10515600"/>
              <a:gd name="connsiteY8" fmla="*/ 0 h 27432"/>
              <a:gd name="connsiteX9" fmla="*/ 5073777 w 10515600"/>
              <a:gd name="connsiteY9" fmla="*/ 0 h 27432"/>
              <a:gd name="connsiteX10" fmla="*/ 5941314 w 10515600"/>
              <a:gd name="connsiteY10" fmla="*/ 0 h 27432"/>
              <a:gd name="connsiteX11" fmla="*/ 6493383 w 10515600"/>
              <a:gd name="connsiteY11" fmla="*/ 0 h 27432"/>
              <a:gd name="connsiteX12" fmla="*/ 7045452 w 10515600"/>
              <a:gd name="connsiteY12" fmla="*/ 0 h 27432"/>
              <a:gd name="connsiteX13" fmla="*/ 7702677 w 10515600"/>
              <a:gd name="connsiteY13" fmla="*/ 0 h 27432"/>
              <a:gd name="connsiteX14" fmla="*/ 8465058 w 10515600"/>
              <a:gd name="connsiteY14" fmla="*/ 0 h 27432"/>
              <a:gd name="connsiteX15" fmla="*/ 9227439 w 10515600"/>
              <a:gd name="connsiteY15" fmla="*/ 0 h 27432"/>
              <a:gd name="connsiteX16" fmla="*/ 10515600 w 10515600"/>
              <a:gd name="connsiteY16" fmla="*/ 0 h 27432"/>
              <a:gd name="connsiteX17" fmla="*/ 10515600 w 10515600"/>
              <a:gd name="connsiteY17" fmla="*/ 27432 h 27432"/>
              <a:gd name="connsiteX18" fmla="*/ 10068687 w 10515600"/>
              <a:gd name="connsiteY18" fmla="*/ 27432 h 27432"/>
              <a:gd name="connsiteX19" fmla="*/ 9201150 w 10515600"/>
              <a:gd name="connsiteY19" fmla="*/ 27432 h 27432"/>
              <a:gd name="connsiteX20" fmla="*/ 8543925 w 10515600"/>
              <a:gd name="connsiteY20" fmla="*/ 27432 h 27432"/>
              <a:gd name="connsiteX21" fmla="*/ 8202168 w 10515600"/>
              <a:gd name="connsiteY21" fmla="*/ 27432 h 27432"/>
              <a:gd name="connsiteX22" fmla="*/ 7544943 w 10515600"/>
              <a:gd name="connsiteY22" fmla="*/ 27432 h 27432"/>
              <a:gd name="connsiteX23" fmla="*/ 6992874 w 10515600"/>
              <a:gd name="connsiteY23" fmla="*/ 27432 h 27432"/>
              <a:gd name="connsiteX24" fmla="*/ 6440805 w 10515600"/>
              <a:gd name="connsiteY24" fmla="*/ 27432 h 27432"/>
              <a:gd name="connsiteX25" fmla="*/ 5888736 w 10515600"/>
              <a:gd name="connsiteY25" fmla="*/ 27432 h 27432"/>
              <a:gd name="connsiteX26" fmla="*/ 5336667 w 10515600"/>
              <a:gd name="connsiteY26" fmla="*/ 27432 h 27432"/>
              <a:gd name="connsiteX27" fmla="*/ 4574286 w 10515600"/>
              <a:gd name="connsiteY27" fmla="*/ 27432 h 27432"/>
              <a:gd name="connsiteX28" fmla="*/ 3917061 w 10515600"/>
              <a:gd name="connsiteY28" fmla="*/ 27432 h 27432"/>
              <a:gd name="connsiteX29" fmla="*/ 3575304 w 10515600"/>
              <a:gd name="connsiteY29" fmla="*/ 27432 h 27432"/>
              <a:gd name="connsiteX30" fmla="*/ 3023235 w 10515600"/>
              <a:gd name="connsiteY30" fmla="*/ 27432 h 27432"/>
              <a:gd name="connsiteX31" fmla="*/ 2260854 w 10515600"/>
              <a:gd name="connsiteY31" fmla="*/ 27432 h 27432"/>
              <a:gd name="connsiteX32" fmla="*/ 1813941 w 10515600"/>
              <a:gd name="connsiteY32" fmla="*/ 27432 h 27432"/>
              <a:gd name="connsiteX33" fmla="*/ 946404 w 10515600"/>
              <a:gd name="connsiteY33" fmla="*/ 27432 h 27432"/>
              <a:gd name="connsiteX34" fmla="*/ 0 w 10515600"/>
              <a:gd name="connsiteY34" fmla="*/ 27432 h 27432"/>
              <a:gd name="connsiteX35" fmla="*/ 0 w 10515600"/>
              <a:gd name="connsiteY35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515600" h="27432" fill="none" extrusionOk="0">
                <a:moveTo>
                  <a:pt x="0" y="0"/>
                </a:moveTo>
                <a:cubicBezTo>
                  <a:pt x="119693" y="-14343"/>
                  <a:pt x="253007" y="-7583"/>
                  <a:pt x="446913" y="0"/>
                </a:cubicBezTo>
                <a:cubicBezTo>
                  <a:pt x="640819" y="7583"/>
                  <a:pt x="841419" y="-7067"/>
                  <a:pt x="1104138" y="0"/>
                </a:cubicBezTo>
                <a:cubicBezTo>
                  <a:pt x="1366858" y="7067"/>
                  <a:pt x="1495525" y="1255"/>
                  <a:pt x="1866519" y="0"/>
                </a:cubicBezTo>
                <a:cubicBezTo>
                  <a:pt x="2237513" y="-1255"/>
                  <a:pt x="2043820" y="12003"/>
                  <a:pt x="2208276" y="0"/>
                </a:cubicBezTo>
                <a:cubicBezTo>
                  <a:pt x="2372732" y="-12003"/>
                  <a:pt x="2419452" y="9887"/>
                  <a:pt x="2550033" y="0"/>
                </a:cubicBezTo>
                <a:cubicBezTo>
                  <a:pt x="2680614" y="-9887"/>
                  <a:pt x="3098156" y="3827"/>
                  <a:pt x="3417570" y="0"/>
                </a:cubicBezTo>
                <a:cubicBezTo>
                  <a:pt x="3736984" y="-3827"/>
                  <a:pt x="3916040" y="-6233"/>
                  <a:pt x="4074795" y="0"/>
                </a:cubicBezTo>
                <a:cubicBezTo>
                  <a:pt x="4233551" y="6233"/>
                  <a:pt x="4279253" y="5661"/>
                  <a:pt x="4416552" y="0"/>
                </a:cubicBezTo>
                <a:cubicBezTo>
                  <a:pt x="4553851" y="-5661"/>
                  <a:pt x="4915758" y="26022"/>
                  <a:pt x="5073777" y="0"/>
                </a:cubicBezTo>
                <a:cubicBezTo>
                  <a:pt x="5231797" y="-26022"/>
                  <a:pt x="5612089" y="32230"/>
                  <a:pt x="5941314" y="0"/>
                </a:cubicBezTo>
                <a:cubicBezTo>
                  <a:pt x="6270539" y="-32230"/>
                  <a:pt x="6313600" y="3064"/>
                  <a:pt x="6493383" y="0"/>
                </a:cubicBezTo>
                <a:cubicBezTo>
                  <a:pt x="6673166" y="-3064"/>
                  <a:pt x="6902474" y="-21096"/>
                  <a:pt x="7045452" y="0"/>
                </a:cubicBezTo>
                <a:cubicBezTo>
                  <a:pt x="7188430" y="21096"/>
                  <a:pt x="7478162" y="17386"/>
                  <a:pt x="7702677" y="0"/>
                </a:cubicBezTo>
                <a:cubicBezTo>
                  <a:pt x="7927192" y="-17386"/>
                  <a:pt x="8295683" y="-35143"/>
                  <a:pt x="8465058" y="0"/>
                </a:cubicBezTo>
                <a:cubicBezTo>
                  <a:pt x="8634433" y="35143"/>
                  <a:pt x="8927835" y="4103"/>
                  <a:pt x="9227439" y="0"/>
                </a:cubicBezTo>
                <a:cubicBezTo>
                  <a:pt x="9527043" y="-4103"/>
                  <a:pt x="10105355" y="-17535"/>
                  <a:pt x="10515600" y="0"/>
                </a:cubicBezTo>
                <a:cubicBezTo>
                  <a:pt x="10515789" y="12323"/>
                  <a:pt x="10515633" y="14639"/>
                  <a:pt x="10515600" y="27432"/>
                </a:cubicBezTo>
                <a:cubicBezTo>
                  <a:pt x="10343646" y="15282"/>
                  <a:pt x="10223667" y="31057"/>
                  <a:pt x="10068687" y="27432"/>
                </a:cubicBezTo>
                <a:cubicBezTo>
                  <a:pt x="9913707" y="23807"/>
                  <a:pt x="9512455" y="4101"/>
                  <a:pt x="9201150" y="27432"/>
                </a:cubicBezTo>
                <a:cubicBezTo>
                  <a:pt x="8889845" y="50763"/>
                  <a:pt x="8866277" y="3158"/>
                  <a:pt x="8543925" y="27432"/>
                </a:cubicBezTo>
                <a:cubicBezTo>
                  <a:pt x="8221573" y="51706"/>
                  <a:pt x="8288348" y="37286"/>
                  <a:pt x="8202168" y="27432"/>
                </a:cubicBezTo>
                <a:cubicBezTo>
                  <a:pt x="8115988" y="17578"/>
                  <a:pt x="7797033" y="6631"/>
                  <a:pt x="7544943" y="27432"/>
                </a:cubicBezTo>
                <a:cubicBezTo>
                  <a:pt x="7292854" y="48233"/>
                  <a:pt x="7108060" y="41767"/>
                  <a:pt x="6992874" y="27432"/>
                </a:cubicBezTo>
                <a:cubicBezTo>
                  <a:pt x="6877688" y="13097"/>
                  <a:pt x="6668930" y="7947"/>
                  <a:pt x="6440805" y="27432"/>
                </a:cubicBezTo>
                <a:cubicBezTo>
                  <a:pt x="6212680" y="46917"/>
                  <a:pt x="6027476" y="35225"/>
                  <a:pt x="5888736" y="27432"/>
                </a:cubicBezTo>
                <a:cubicBezTo>
                  <a:pt x="5749996" y="19639"/>
                  <a:pt x="5574559" y="43627"/>
                  <a:pt x="5336667" y="27432"/>
                </a:cubicBezTo>
                <a:cubicBezTo>
                  <a:pt x="5098775" y="11237"/>
                  <a:pt x="4837534" y="41882"/>
                  <a:pt x="4574286" y="27432"/>
                </a:cubicBezTo>
                <a:cubicBezTo>
                  <a:pt x="4311038" y="12982"/>
                  <a:pt x="4126419" y="26678"/>
                  <a:pt x="3917061" y="27432"/>
                </a:cubicBezTo>
                <a:cubicBezTo>
                  <a:pt x="3707704" y="28186"/>
                  <a:pt x="3657291" y="40087"/>
                  <a:pt x="3575304" y="27432"/>
                </a:cubicBezTo>
                <a:cubicBezTo>
                  <a:pt x="3493317" y="14777"/>
                  <a:pt x="3185226" y="45867"/>
                  <a:pt x="3023235" y="27432"/>
                </a:cubicBezTo>
                <a:cubicBezTo>
                  <a:pt x="2861244" y="8997"/>
                  <a:pt x="2597085" y="35801"/>
                  <a:pt x="2260854" y="27432"/>
                </a:cubicBezTo>
                <a:cubicBezTo>
                  <a:pt x="1924623" y="19063"/>
                  <a:pt x="1996678" y="15705"/>
                  <a:pt x="1813941" y="27432"/>
                </a:cubicBezTo>
                <a:cubicBezTo>
                  <a:pt x="1631204" y="39159"/>
                  <a:pt x="1187542" y="49167"/>
                  <a:pt x="946404" y="27432"/>
                </a:cubicBezTo>
                <a:cubicBezTo>
                  <a:pt x="705266" y="5697"/>
                  <a:pt x="404743" y="28229"/>
                  <a:pt x="0" y="27432"/>
                </a:cubicBezTo>
                <a:cubicBezTo>
                  <a:pt x="244" y="15297"/>
                  <a:pt x="645" y="7129"/>
                  <a:pt x="0" y="0"/>
                </a:cubicBezTo>
                <a:close/>
              </a:path>
              <a:path w="10515600" h="27432" stroke="0" extrusionOk="0">
                <a:moveTo>
                  <a:pt x="0" y="0"/>
                </a:moveTo>
                <a:cubicBezTo>
                  <a:pt x="230793" y="14353"/>
                  <a:pt x="332416" y="21392"/>
                  <a:pt x="552069" y="0"/>
                </a:cubicBezTo>
                <a:cubicBezTo>
                  <a:pt x="771722" y="-21392"/>
                  <a:pt x="761737" y="-14337"/>
                  <a:pt x="893826" y="0"/>
                </a:cubicBezTo>
                <a:cubicBezTo>
                  <a:pt x="1025915" y="14337"/>
                  <a:pt x="1441584" y="-15498"/>
                  <a:pt x="1761363" y="0"/>
                </a:cubicBezTo>
                <a:cubicBezTo>
                  <a:pt x="2081142" y="15498"/>
                  <a:pt x="2111503" y="7278"/>
                  <a:pt x="2313432" y="0"/>
                </a:cubicBezTo>
                <a:cubicBezTo>
                  <a:pt x="2515361" y="-7278"/>
                  <a:pt x="2743584" y="-17845"/>
                  <a:pt x="2865501" y="0"/>
                </a:cubicBezTo>
                <a:cubicBezTo>
                  <a:pt x="2987418" y="17845"/>
                  <a:pt x="3345183" y="8208"/>
                  <a:pt x="3733038" y="0"/>
                </a:cubicBezTo>
                <a:cubicBezTo>
                  <a:pt x="4120893" y="-8208"/>
                  <a:pt x="4009066" y="-3159"/>
                  <a:pt x="4179951" y="0"/>
                </a:cubicBezTo>
                <a:cubicBezTo>
                  <a:pt x="4350836" y="3159"/>
                  <a:pt x="4735020" y="17517"/>
                  <a:pt x="5047488" y="0"/>
                </a:cubicBezTo>
                <a:cubicBezTo>
                  <a:pt x="5359956" y="-17517"/>
                  <a:pt x="5662148" y="-17777"/>
                  <a:pt x="5915025" y="0"/>
                </a:cubicBezTo>
                <a:cubicBezTo>
                  <a:pt x="6167902" y="17777"/>
                  <a:pt x="6308797" y="30350"/>
                  <a:pt x="6572250" y="0"/>
                </a:cubicBezTo>
                <a:cubicBezTo>
                  <a:pt x="6835703" y="-30350"/>
                  <a:pt x="7107419" y="-9627"/>
                  <a:pt x="7439787" y="0"/>
                </a:cubicBezTo>
                <a:cubicBezTo>
                  <a:pt x="7772155" y="9627"/>
                  <a:pt x="7844034" y="-9098"/>
                  <a:pt x="7991856" y="0"/>
                </a:cubicBezTo>
                <a:cubicBezTo>
                  <a:pt x="8139678" y="9098"/>
                  <a:pt x="8289889" y="-20239"/>
                  <a:pt x="8543925" y="0"/>
                </a:cubicBezTo>
                <a:cubicBezTo>
                  <a:pt x="8797961" y="20239"/>
                  <a:pt x="8994198" y="29575"/>
                  <a:pt x="9306306" y="0"/>
                </a:cubicBezTo>
                <a:cubicBezTo>
                  <a:pt x="9618414" y="-29575"/>
                  <a:pt x="9739118" y="-23835"/>
                  <a:pt x="9858375" y="0"/>
                </a:cubicBezTo>
                <a:cubicBezTo>
                  <a:pt x="9977632" y="23835"/>
                  <a:pt x="10370488" y="-4069"/>
                  <a:pt x="10515600" y="0"/>
                </a:cubicBezTo>
                <a:cubicBezTo>
                  <a:pt x="10515650" y="5798"/>
                  <a:pt x="10515903" y="19375"/>
                  <a:pt x="10515600" y="27432"/>
                </a:cubicBezTo>
                <a:cubicBezTo>
                  <a:pt x="10304538" y="42307"/>
                  <a:pt x="10069280" y="3335"/>
                  <a:pt x="9753219" y="27432"/>
                </a:cubicBezTo>
                <a:cubicBezTo>
                  <a:pt x="9437158" y="51529"/>
                  <a:pt x="9488415" y="23852"/>
                  <a:pt x="9411462" y="27432"/>
                </a:cubicBezTo>
                <a:cubicBezTo>
                  <a:pt x="9334509" y="31012"/>
                  <a:pt x="9183755" y="44107"/>
                  <a:pt x="8964549" y="27432"/>
                </a:cubicBezTo>
                <a:cubicBezTo>
                  <a:pt x="8745343" y="10757"/>
                  <a:pt x="8279150" y="61693"/>
                  <a:pt x="8097012" y="27432"/>
                </a:cubicBezTo>
                <a:cubicBezTo>
                  <a:pt x="7914874" y="-6829"/>
                  <a:pt x="7608717" y="59556"/>
                  <a:pt x="7439787" y="27432"/>
                </a:cubicBezTo>
                <a:cubicBezTo>
                  <a:pt x="7270858" y="-4692"/>
                  <a:pt x="7154492" y="27026"/>
                  <a:pt x="6992874" y="27432"/>
                </a:cubicBezTo>
                <a:cubicBezTo>
                  <a:pt x="6831256" y="27838"/>
                  <a:pt x="6536817" y="51174"/>
                  <a:pt x="6335649" y="27432"/>
                </a:cubicBezTo>
                <a:cubicBezTo>
                  <a:pt x="6134481" y="3690"/>
                  <a:pt x="6097824" y="11070"/>
                  <a:pt x="5993892" y="27432"/>
                </a:cubicBezTo>
                <a:cubicBezTo>
                  <a:pt x="5889960" y="43794"/>
                  <a:pt x="5793821" y="34098"/>
                  <a:pt x="5652135" y="27432"/>
                </a:cubicBezTo>
                <a:cubicBezTo>
                  <a:pt x="5510449" y="20766"/>
                  <a:pt x="5168382" y="-3650"/>
                  <a:pt x="4994910" y="27432"/>
                </a:cubicBezTo>
                <a:cubicBezTo>
                  <a:pt x="4821439" y="58514"/>
                  <a:pt x="4653937" y="21362"/>
                  <a:pt x="4547997" y="27432"/>
                </a:cubicBezTo>
                <a:cubicBezTo>
                  <a:pt x="4442057" y="33502"/>
                  <a:pt x="4153363" y="33024"/>
                  <a:pt x="3785616" y="27432"/>
                </a:cubicBezTo>
                <a:cubicBezTo>
                  <a:pt x="3417869" y="21840"/>
                  <a:pt x="3544908" y="29840"/>
                  <a:pt x="3338703" y="27432"/>
                </a:cubicBezTo>
                <a:cubicBezTo>
                  <a:pt x="3132498" y="25024"/>
                  <a:pt x="2782152" y="45947"/>
                  <a:pt x="2576322" y="27432"/>
                </a:cubicBezTo>
                <a:cubicBezTo>
                  <a:pt x="2370492" y="8917"/>
                  <a:pt x="2347214" y="14129"/>
                  <a:pt x="2234565" y="27432"/>
                </a:cubicBezTo>
                <a:cubicBezTo>
                  <a:pt x="2121916" y="40735"/>
                  <a:pt x="1785921" y="49081"/>
                  <a:pt x="1472184" y="27432"/>
                </a:cubicBezTo>
                <a:cubicBezTo>
                  <a:pt x="1158447" y="5783"/>
                  <a:pt x="1203910" y="37937"/>
                  <a:pt x="1025271" y="27432"/>
                </a:cubicBezTo>
                <a:cubicBezTo>
                  <a:pt x="846632" y="16927"/>
                  <a:pt x="846577" y="17996"/>
                  <a:pt x="683514" y="27432"/>
                </a:cubicBezTo>
                <a:cubicBezTo>
                  <a:pt x="520451" y="36868"/>
                  <a:pt x="320799" y="46677"/>
                  <a:pt x="0" y="27432"/>
                </a:cubicBezTo>
                <a:cubicBezTo>
                  <a:pt x="-510" y="19859"/>
                  <a:pt x="-1106" y="11474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47134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EE9AC0-40CD-4451-BF00-5E2FC7B745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03704" y="1728216"/>
            <a:ext cx="7781544" cy="3392424"/>
          </a:xfrm>
        </p:spPr>
        <p:txBody>
          <a:bodyPr>
            <a:normAutofit/>
          </a:bodyPr>
          <a:lstStyle>
            <a:lvl1pPr algn="ctr">
              <a:defRPr sz="7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6FD9A32-9C83-452B-BC69-CC6E95D3C9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10/14/2020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B87B83E-E23E-42DE-876D-F55908A97D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61C03A8-D428-4010-B413-13B1E99226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  <p:sp>
        <p:nvSpPr>
          <p:cNvPr id="6" name="Rectangle 6" descr="Tag=AccentColor&#10;Flavor=Light&#10;Target=FillAndLine">
            <a:extLst>
              <a:ext uri="{FF2B5EF4-FFF2-40B4-BE49-F238E27FC236}">
                <a16:creationId xmlns:a16="http://schemas.microsoft.com/office/drawing/2014/main" id="{17F03060-85EC-4182-8C18-C6EE0D373E4B}"/>
              </a:ext>
            </a:extLst>
          </p:cNvPr>
          <p:cNvSpPr/>
          <p:nvPr/>
        </p:nvSpPr>
        <p:spPr>
          <a:xfrm>
            <a:off x="3974206" y="5126892"/>
            <a:ext cx="4243589" cy="27432"/>
          </a:xfrm>
          <a:custGeom>
            <a:avLst/>
            <a:gdLst>
              <a:gd name="connsiteX0" fmla="*/ 0 w 4243589"/>
              <a:gd name="connsiteY0" fmla="*/ 0 h 27432"/>
              <a:gd name="connsiteX1" fmla="*/ 563791 w 4243589"/>
              <a:gd name="connsiteY1" fmla="*/ 0 h 27432"/>
              <a:gd name="connsiteX2" fmla="*/ 1042710 w 4243589"/>
              <a:gd name="connsiteY2" fmla="*/ 0 h 27432"/>
              <a:gd name="connsiteX3" fmla="*/ 1564066 w 4243589"/>
              <a:gd name="connsiteY3" fmla="*/ 0 h 27432"/>
              <a:gd name="connsiteX4" fmla="*/ 2212729 w 4243589"/>
              <a:gd name="connsiteY4" fmla="*/ 0 h 27432"/>
              <a:gd name="connsiteX5" fmla="*/ 2776520 w 4243589"/>
              <a:gd name="connsiteY5" fmla="*/ 0 h 27432"/>
              <a:gd name="connsiteX6" fmla="*/ 3297875 w 4243589"/>
              <a:gd name="connsiteY6" fmla="*/ 0 h 27432"/>
              <a:gd name="connsiteX7" fmla="*/ 4243589 w 4243589"/>
              <a:gd name="connsiteY7" fmla="*/ 0 h 27432"/>
              <a:gd name="connsiteX8" fmla="*/ 4243589 w 4243589"/>
              <a:gd name="connsiteY8" fmla="*/ 27432 h 27432"/>
              <a:gd name="connsiteX9" fmla="*/ 3637362 w 4243589"/>
              <a:gd name="connsiteY9" fmla="*/ 27432 h 27432"/>
              <a:gd name="connsiteX10" fmla="*/ 3116007 w 4243589"/>
              <a:gd name="connsiteY10" fmla="*/ 27432 h 27432"/>
              <a:gd name="connsiteX11" fmla="*/ 2424908 w 4243589"/>
              <a:gd name="connsiteY11" fmla="*/ 27432 h 27432"/>
              <a:gd name="connsiteX12" fmla="*/ 1861117 w 4243589"/>
              <a:gd name="connsiteY12" fmla="*/ 27432 h 27432"/>
              <a:gd name="connsiteX13" fmla="*/ 1382198 w 4243589"/>
              <a:gd name="connsiteY13" fmla="*/ 27432 h 27432"/>
              <a:gd name="connsiteX14" fmla="*/ 733535 w 4243589"/>
              <a:gd name="connsiteY14" fmla="*/ 27432 h 27432"/>
              <a:gd name="connsiteX15" fmla="*/ 0 w 4243589"/>
              <a:gd name="connsiteY15" fmla="*/ 27432 h 27432"/>
              <a:gd name="connsiteX16" fmla="*/ 0 w 4243589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27432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2616" y="8304"/>
                  <a:pt x="4243111" y="21512"/>
                  <a:pt x="4243589" y="27432"/>
                </a:cubicBezTo>
                <a:cubicBezTo>
                  <a:pt x="4112949" y="6289"/>
                  <a:pt x="3928037" y="10975"/>
                  <a:pt x="3637362" y="27432"/>
                </a:cubicBezTo>
                <a:cubicBezTo>
                  <a:pt x="3346687" y="43889"/>
                  <a:pt x="3254446" y="35813"/>
                  <a:pt x="3116007" y="27432"/>
                </a:cubicBezTo>
                <a:cubicBezTo>
                  <a:pt x="2977569" y="19051"/>
                  <a:pt x="2620228" y="38017"/>
                  <a:pt x="2424908" y="27432"/>
                </a:cubicBezTo>
                <a:cubicBezTo>
                  <a:pt x="2229588" y="16847"/>
                  <a:pt x="2088287" y="5290"/>
                  <a:pt x="1861117" y="27432"/>
                </a:cubicBezTo>
                <a:cubicBezTo>
                  <a:pt x="1633947" y="49574"/>
                  <a:pt x="1502447" y="8273"/>
                  <a:pt x="1382198" y="27432"/>
                </a:cubicBezTo>
                <a:cubicBezTo>
                  <a:pt x="1261949" y="46591"/>
                  <a:pt x="1045440" y="37497"/>
                  <a:pt x="733535" y="27432"/>
                </a:cubicBezTo>
                <a:cubicBezTo>
                  <a:pt x="421630" y="17367"/>
                  <a:pt x="341257" y="-9215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243589" h="27432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4074" y="9333"/>
                  <a:pt x="4244867" y="19699"/>
                  <a:pt x="4243589" y="27432"/>
                </a:cubicBezTo>
                <a:cubicBezTo>
                  <a:pt x="4130424" y="7904"/>
                  <a:pt x="3932803" y="51393"/>
                  <a:pt x="3722234" y="27432"/>
                </a:cubicBezTo>
                <a:cubicBezTo>
                  <a:pt x="3511665" y="3471"/>
                  <a:pt x="3269903" y="55138"/>
                  <a:pt x="3116007" y="27432"/>
                </a:cubicBezTo>
                <a:cubicBezTo>
                  <a:pt x="2962111" y="-274"/>
                  <a:pt x="2744280" y="32368"/>
                  <a:pt x="2509780" y="27432"/>
                </a:cubicBezTo>
                <a:cubicBezTo>
                  <a:pt x="2275280" y="22496"/>
                  <a:pt x="2066059" y="52808"/>
                  <a:pt x="1945989" y="27432"/>
                </a:cubicBezTo>
                <a:cubicBezTo>
                  <a:pt x="1825919" y="2056"/>
                  <a:pt x="1407329" y="21760"/>
                  <a:pt x="1254890" y="27432"/>
                </a:cubicBezTo>
                <a:cubicBezTo>
                  <a:pt x="1102451" y="33104"/>
                  <a:pt x="837950" y="40817"/>
                  <a:pt x="563791" y="27432"/>
                </a:cubicBezTo>
                <a:cubicBezTo>
                  <a:pt x="289632" y="14047"/>
                  <a:pt x="132768" y="16249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14551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72816A0-77C4-4A3F-87BD-A7321E3C84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10/14/2020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5FC3464-F026-4C77-9441-55ECA5054D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87D9257-BADE-4D0B-AF0B-D09FE95FA0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45728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A1C48E-F751-45A2-9010-208B81EDBE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3429000"/>
          </a:xfrm>
        </p:spPr>
        <p:txBody>
          <a:bodyPr anchor="b">
            <a:normAutofit/>
          </a:bodyPr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9D501F6-8430-4758-8636-74D68E990E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03520" y="548640"/>
            <a:ext cx="6053328" cy="5431536"/>
          </a:xfrm>
        </p:spPr>
        <p:txBody>
          <a:bodyPr anchor="ctr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E79DC39-A29C-494C-98B6-999746C5F38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3977640"/>
            <a:ext cx="3932237" cy="2002536"/>
          </a:xfrm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584C988-A6DB-469A-B8AA-31866F36E8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10/14/2020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2BC39C3-81EB-4828-9AD3-2F1FAC521E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059376C-9810-49A5-BC9A-4E6A021752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6" descr="Tag=AccentColor&#10;Flavor=Light&#10;Target=FillAndLine">
            <a:extLst>
              <a:ext uri="{FF2B5EF4-FFF2-40B4-BE49-F238E27FC236}">
                <a16:creationId xmlns:a16="http://schemas.microsoft.com/office/drawing/2014/main" id="{B9F96F3A-E64D-4401-B02C-BCD5CAA97CFF}"/>
              </a:ext>
            </a:extLst>
          </p:cNvPr>
          <p:cNvSpPr/>
          <p:nvPr/>
        </p:nvSpPr>
        <p:spPr>
          <a:xfrm rot="5400000">
            <a:off x="2797492" y="3254143"/>
            <a:ext cx="4480560" cy="27432"/>
          </a:xfrm>
          <a:custGeom>
            <a:avLst/>
            <a:gdLst>
              <a:gd name="connsiteX0" fmla="*/ 0 w 4480560"/>
              <a:gd name="connsiteY0" fmla="*/ 0 h 27432"/>
              <a:gd name="connsiteX1" fmla="*/ 595274 w 4480560"/>
              <a:gd name="connsiteY1" fmla="*/ 0 h 27432"/>
              <a:gd name="connsiteX2" fmla="*/ 1100938 w 4480560"/>
              <a:gd name="connsiteY2" fmla="*/ 0 h 27432"/>
              <a:gd name="connsiteX3" fmla="*/ 1651406 w 4480560"/>
              <a:gd name="connsiteY3" fmla="*/ 0 h 27432"/>
              <a:gd name="connsiteX4" fmla="*/ 2336292 w 4480560"/>
              <a:gd name="connsiteY4" fmla="*/ 0 h 27432"/>
              <a:gd name="connsiteX5" fmla="*/ 2931566 w 4480560"/>
              <a:gd name="connsiteY5" fmla="*/ 0 h 27432"/>
              <a:gd name="connsiteX6" fmla="*/ 3482035 w 4480560"/>
              <a:gd name="connsiteY6" fmla="*/ 0 h 27432"/>
              <a:gd name="connsiteX7" fmla="*/ 4480560 w 4480560"/>
              <a:gd name="connsiteY7" fmla="*/ 0 h 27432"/>
              <a:gd name="connsiteX8" fmla="*/ 4480560 w 4480560"/>
              <a:gd name="connsiteY8" fmla="*/ 27432 h 27432"/>
              <a:gd name="connsiteX9" fmla="*/ 3840480 w 4480560"/>
              <a:gd name="connsiteY9" fmla="*/ 27432 h 27432"/>
              <a:gd name="connsiteX10" fmla="*/ 3290011 w 4480560"/>
              <a:gd name="connsiteY10" fmla="*/ 27432 h 27432"/>
              <a:gd name="connsiteX11" fmla="*/ 2560320 w 4480560"/>
              <a:gd name="connsiteY11" fmla="*/ 27432 h 27432"/>
              <a:gd name="connsiteX12" fmla="*/ 1965046 w 4480560"/>
              <a:gd name="connsiteY12" fmla="*/ 27432 h 27432"/>
              <a:gd name="connsiteX13" fmla="*/ 1459382 w 4480560"/>
              <a:gd name="connsiteY13" fmla="*/ 27432 h 27432"/>
              <a:gd name="connsiteX14" fmla="*/ 774497 w 4480560"/>
              <a:gd name="connsiteY14" fmla="*/ 27432 h 27432"/>
              <a:gd name="connsiteX15" fmla="*/ 0 w 4480560"/>
              <a:gd name="connsiteY15" fmla="*/ 27432 h 27432"/>
              <a:gd name="connsiteX16" fmla="*/ 0 w 4480560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480560" h="27432" fill="none" extrusionOk="0">
                <a:moveTo>
                  <a:pt x="0" y="0"/>
                </a:moveTo>
                <a:cubicBezTo>
                  <a:pt x="267821" y="8731"/>
                  <a:pt x="334105" y="2629"/>
                  <a:pt x="595274" y="0"/>
                </a:cubicBezTo>
                <a:cubicBezTo>
                  <a:pt x="856443" y="-2629"/>
                  <a:pt x="863808" y="-13353"/>
                  <a:pt x="1100938" y="0"/>
                </a:cubicBezTo>
                <a:cubicBezTo>
                  <a:pt x="1338068" y="13353"/>
                  <a:pt x="1431663" y="-25862"/>
                  <a:pt x="1651406" y="0"/>
                </a:cubicBezTo>
                <a:cubicBezTo>
                  <a:pt x="1871149" y="25862"/>
                  <a:pt x="2173163" y="23827"/>
                  <a:pt x="2336292" y="0"/>
                </a:cubicBezTo>
                <a:cubicBezTo>
                  <a:pt x="2499421" y="-23827"/>
                  <a:pt x="2720589" y="28148"/>
                  <a:pt x="2931566" y="0"/>
                </a:cubicBezTo>
                <a:cubicBezTo>
                  <a:pt x="3142543" y="-28148"/>
                  <a:pt x="3323630" y="27022"/>
                  <a:pt x="3482035" y="0"/>
                </a:cubicBezTo>
                <a:cubicBezTo>
                  <a:pt x="3640440" y="-27022"/>
                  <a:pt x="4012110" y="-20118"/>
                  <a:pt x="4480560" y="0"/>
                </a:cubicBezTo>
                <a:cubicBezTo>
                  <a:pt x="4479587" y="8304"/>
                  <a:pt x="4480082" y="21512"/>
                  <a:pt x="4480560" y="27432"/>
                </a:cubicBezTo>
                <a:cubicBezTo>
                  <a:pt x="4314132" y="24068"/>
                  <a:pt x="4028383" y="45776"/>
                  <a:pt x="3840480" y="27432"/>
                </a:cubicBezTo>
                <a:cubicBezTo>
                  <a:pt x="3652577" y="9088"/>
                  <a:pt x="3547615" y="11992"/>
                  <a:pt x="3290011" y="27432"/>
                </a:cubicBezTo>
                <a:cubicBezTo>
                  <a:pt x="3032407" y="42872"/>
                  <a:pt x="2830268" y="17863"/>
                  <a:pt x="2560320" y="27432"/>
                </a:cubicBezTo>
                <a:cubicBezTo>
                  <a:pt x="2290372" y="37001"/>
                  <a:pt x="2147422" y="15872"/>
                  <a:pt x="1965046" y="27432"/>
                </a:cubicBezTo>
                <a:cubicBezTo>
                  <a:pt x="1782670" y="38992"/>
                  <a:pt x="1689791" y="49824"/>
                  <a:pt x="1459382" y="27432"/>
                </a:cubicBezTo>
                <a:cubicBezTo>
                  <a:pt x="1228973" y="5040"/>
                  <a:pt x="915486" y="45645"/>
                  <a:pt x="774497" y="27432"/>
                </a:cubicBezTo>
                <a:cubicBezTo>
                  <a:pt x="633508" y="9219"/>
                  <a:pt x="361442" y="-1963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480560" h="27432" stroke="0" extrusionOk="0">
                <a:moveTo>
                  <a:pt x="0" y="0"/>
                </a:moveTo>
                <a:cubicBezTo>
                  <a:pt x="285465" y="225"/>
                  <a:pt x="322691" y="16223"/>
                  <a:pt x="595274" y="0"/>
                </a:cubicBezTo>
                <a:cubicBezTo>
                  <a:pt x="867857" y="-16223"/>
                  <a:pt x="989129" y="-11242"/>
                  <a:pt x="1100938" y="0"/>
                </a:cubicBezTo>
                <a:cubicBezTo>
                  <a:pt x="1212747" y="11242"/>
                  <a:pt x="1574350" y="-36410"/>
                  <a:pt x="1830629" y="0"/>
                </a:cubicBezTo>
                <a:cubicBezTo>
                  <a:pt x="2086908" y="36410"/>
                  <a:pt x="2180922" y="4645"/>
                  <a:pt x="2425903" y="0"/>
                </a:cubicBezTo>
                <a:cubicBezTo>
                  <a:pt x="2670884" y="-4645"/>
                  <a:pt x="2782024" y="22929"/>
                  <a:pt x="3021178" y="0"/>
                </a:cubicBezTo>
                <a:cubicBezTo>
                  <a:pt x="3260332" y="-22929"/>
                  <a:pt x="3456982" y="-1586"/>
                  <a:pt x="3750869" y="0"/>
                </a:cubicBezTo>
                <a:cubicBezTo>
                  <a:pt x="4044756" y="1586"/>
                  <a:pt x="4302726" y="17043"/>
                  <a:pt x="4480560" y="0"/>
                </a:cubicBezTo>
                <a:cubicBezTo>
                  <a:pt x="4481045" y="9333"/>
                  <a:pt x="4481838" y="19699"/>
                  <a:pt x="4480560" y="27432"/>
                </a:cubicBezTo>
                <a:cubicBezTo>
                  <a:pt x="4279652" y="2294"/>
                  <a:pt x="4200762" y="50710"/>
                  <a:pt x="3930091" y="27432"/>
                </a:cubicBezTo>
                <a:cubicBezTo>
                  <a:pt x="3659420" y="4154"/>
                  <a:pt x="3456052" y="31438"/>
                  <a:pt x="3290011" y="27432"/>
                </a:cubicBezTo>
                <a:cubicBezTo>
                  <a:pt x="3123970" y="23426"/>
                  <a:pt x="2882392" y="41962"/>
                  <a:pt x="2649931" y="27432"/>
                </a:cubicBezTo>
                <a:cubicBezTo>
                  <a:pt x="2417470" y="12902"/>
                  <a:pt x="2238426" y="16481"/>
                  <a:pt x="2054657" y="27432"/>
                </a:cubicBezTo>
                <a:cubicBezTo>
                  <a:pt x="1870888" y="38383"/>
                  <a:pt x="1566368" y="54184"/>
                  <a:pt x="1324966" y="27432"/>
                </a:cubicBezTo>
                <a:cubicBezTo>
                  <a:pt x="1083564" y="680"/>
                  <a:pt x="787410" y="20090"/>
                  <a:pt x="595274" y="27432"/>
                </a:cubicBezTo>
                <a:cubicBezTo>
                  <a:pt x="403138" y="34774"/>
                  <a:pt x="169622" y="19643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4445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68195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237704-80BD-41B0-8395-41618EC3AF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1920" cy="3429000"/>
          </a:xfrm>
        </p:spPr>
        <p:txBody>
          <a:bodyPr anchor="b">
            <a:normAutofit/>
          </a:bodyPr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4DA4032-EC66-4974-BD30-898B60E4B56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303520" y="548640"/>
            <a:ext cx="6053328" cy="5431536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21802D0-5574-4631-BA49-92362F8E40D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3977640"/>
            <a:ext cx="3931920" cy="2002536"/>
          </a:xfrm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62C2F5B-DDDD-4E64-94A9-99E46F4B06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10/14/2020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4FA8D36-8865-48E7-8249-ED729A5F70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30F98C3-0B62-4361-8408-A01F70807C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6" descr="Tag=AccentColor&#10;Flavor=Light&#10;Target=FillAndLine">
            <a:extLst>
              <a:ext uri="{FF2B5EF4-FFF2-40B4-BE49-F238E27FC236}">
                <a16:creationId xmlns:a16="http://schemas.microsoft.com/office/drawing/2014/main" id="{FE511AB6-FEAF-4549-BA88-0764BD10B63D}"/>
              </a:ext>
            </a:extLst>
          </p:cNvPr>
          <p:cNvSpPr/>
          <p:nvPr/>
        </p:nvSpPr>
        <p:spPr>
          <a:xfrm rot="5400000">
            <a:off x="2798064" y="3254143"/>
            <a:ext cx="4480560" cy="27432"/>
          </a:xfrm>
          <a:custGeom>
            <a:avLst/>
            <a:gdLst>
              <a:gd name="connsiteX0" fmla="*/ 0 w 4480560"/>
              <a:gd name="connsiteY0" fmla="*/ 0 h 27432"/>
              <a:gd name="connsiteX1" fmla="*/ 595274 w 4480560"/>
              <a:gd name="connsiteY1" fmla="*/ 0 h 27432"/>
              <a:gd name="connsiteX2" fmla="*/ 1100938 w 4480560"/>
              <a:gd name="connsiteY2" fmla="*/ 0 h 27432"/>
              <a:gd name="connsiteX3" fmla="*/ 1651406 w 4480560"/>
              <a:gd name="connsiteY3" fmla="*/ 0 h 27432"/>
              <a:gd name="connsiteX4" fmla="*/ 2336292 w 4480560"/>
              <a:gd name="connsiteY4" fmla="*/ 0 h 27432"/>
              <a:gd name="connsiteX5" fmla="*/ 2931566 w 4480560"/>
              <a:gd name="connsiteY5" fmla="*/ 0 h 27432"/>
              <a:gd name="connsiteX6" fmla="*/ 3482035 w 4480560"/>
              <a:gd name="connsiteY6" fmla="*/ 0 h 27432"/>
              <a:gd name="connsiteX7" fmla="*/ 4480560 w 4480560"/>
              <a:gd name="connsiteY7" fmla="*/ 0 h 27432"/>
              <a:gd name="connsiteX8" fmla="*/ 4480560 w 4480560"/>
              <a:gd name="connsiteY8" fmla="*/ 27432 h 27432"/>
              <a:gd name="connsiteX9" fmla="*/ 3840480 w 4480560"/>
              <a:gd name="connsiteY9" fmla="*/ 27432 h 27432"/>
              <a:gd name="connsiteX10" fmla="*/ 3290011 w 4480560"/>
              <a:gd name="connsiteY10" fmla="*/ 27432 h 27432"/>
              <a:gd name="connsiteX11" fmla="*/ 2560320 w 4480560"/>
              <a:gd name="connsiteY11" fmla="*/ 27432 h 27432"/>
              <a:gd name="connsiteX12" fmla="*/ 1965046 w 4480560"/>
              <a:gd name="connsiteY12" fmla="*/ 27432 h 27432"/>
              <a:gd name="connsiteX13" fmla="*/ 1459382 w 4480560"/>
              <a:gd name="connsiteY13" fmla="*/ 27432 h 27432"/>
              <a:gd name="connsiteX14" fmla="*/ 774497 w 4480560"/>
              <a:gd name="connsiteY14" fmla="*/ 27432 h 27432"/>
              <a:gd name="connsiteX15" fmla="*/ 0 w 4480560"/>
              <a:gd name="connsiteY15" fmla="*/ 27432 h 27432"/>
              <a:gd name="connsiteX16" fmla="*/ 0 w 4480560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480560" h="27432" fill="none" extrusionOk="0">
                <a:moveTo>
                  <a:pt x="0" y="0"/>
                </a:moveTo>
                <a:cubicBezTo>
                  <a:pt x="267821" y="8731"/>
                  <a:pt x="334105" y="2629"/>
                  <a:pt x="595274" y="0"/>
                </a:cubicBezTo>
                <a:cubicBezTo>
                  <a:pt x="856443" y="-2629"/>
                  <a:pt x="863808" y="-13353"/>
                  <a:pt x="1100938" y="0"/>
                </a:cubicBezTo>
                <a:cubicBezTo>
                  <a:pt x="1338068" y="13353"/>
                  <a:pt x="1431663" y="-25862"/>
                  <a:pt x="1651406" y="0"/>
                </a:cubicBezTo>
                <a:cubicBezTo>
                  <a:pt x="1871149" y="25862"/>
                  <a:pt x="2173163" y="23827"/>
                  <a:pt x="2336292" y="0"/>
                </a:cubicBezTo>
                <a:cubicBezTo>
                  <a:pt x="2499421" y="-23827"/>
                  <a:pt x="2720589" y="28148"/>
                  <a:pt x="2931566" y="0"/>
                </a:cubicBezTo>
                <a:cubicBezTo>
                  <a:pt x="3142543" y="-28148"/>
                  <a:pt x="3323630" y="27022"/>
                  <a:pt x="3482035" y="0"/>
                </a:cubicBezTo>
                <a:cubicBezTo>
                  <a:pt x="3640440" y="-27022"/>
                  <a:pt x="4012110" y="-20118"/>
                  <a:pt x="4480560" y="0"/>
                </a:cubicBezTo>
                <a:cubicBezTo>
                  <a:pt x="4479587" y="8304"/>
                  <a:pt x="4480082" y="21512"/>
                  <a:pt x="4480560" y="27432"/>
                </a:cubicBezTo>
                <a:cubicBezTo>
                  <a:pt x="4314132" y="24068"/>
                  <a:pt x="4028383" y="45776"/>
                  <a:pt x="3840480" y="27432"/>
                </a:cubicBezTo>
                <a:cubicBezTo>
                  <a:pt x="3652577" y="9088"/>
                  <a:pt x="3547615" y="11992"/>
                  <a:pt x="3290011" y="27432"/>
                </a:cubicBezTo>
                <a:cubicBezTo>
                  <a:pt x="3032407" y="42872"/>
                  <a:pt x="2830268" y="17863"/>
                  <a:pt x="2560320" y="27432"/>
                </a:cubicBezTo>
                <a:cubicBezTo>
                  <a:pt x="2290372" y="37001"/>
                  <a:pt x="2147422" y="15872"/>
                  <a:pt x="1965046" y="27432"/>
                </a:cubicBezTo>
                <a:cubicBezTo>
                  <a:pt x="1782670" y="38992"/>
                  <a:pt x="1689791" y="49824"/>
                  <a:pt x="1459382" y="27432"/>
                </a:cubicBezTo>
                <a:cubicBezTo>
                  <a:pt x="1228973" y="5040"/>
                  <a:pt x="915486" y="45645"/>
                  <a:pt x="774497" y="27432"/>
                </a:cubicBezTo>
                <a:cubicBezTo>
                  <a:pt x="633508" y="9219"/>
                  <a:pt x="361442" y="-1963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480560" h="27432" stroke="0" extrusionOk="0">
                <a:moveTo>
                  <a:pt x="0" y="0"/>
                </a:moveTo>
                <a:cubicBezTo>
                  <a:pt x="285465" y="225"/>
                  <a:pt x="322691" y="16223"/>
                  <a:pt x="595274" y="0"/>
                </a:cubicBezTo>
                <a:cubicBezTo>
                  <a:pt x="867857" y="-16223"/>
                  <a:pt x="989129" y="-11242"/>
                  <a:pt x="1100938" y="0"/>
                </a:cubicBezTo>
                <a:cubicBezTo>
                  <a:pt x="1212747" y="11242"/>
                  <a:pt x="1574350" y="-36410"/>
                  <a:pt x="1830629" y="0"/>
                </a:cubicBezTo>
                <a:cubicBezTo>
                  <a:pt x="2086908" y="36410"/>
                  <a:pt x="2180922" y="4645"/>
                  <a:pt x="2425903" y="0"/>
                </a:cubicBezTo>
                <a:cubicBezTo>
                  <a:pt x="2670884" y="-4645"/>
                  <a:pt x="2782024" y="22929"/>
                  <a:pt x="3021178" y="0"/>
                </a:cubicBezTo>
                <a:cubicBezTo>
                  <a:pt x="3260332" y="-22929"/>
                  <a:pt x="3456982" y="-1586"/>
                  <a:pt x="3750869" y="0"/>
                </a:cubicBezTo>
                <a:cubicBezTo>
                  <a:pt x="4044756" y="1586"/>
                  <a:pt x="4302726" y="17043"/>
                  <a:pt x="4480560" y="0"/>
                </a:cubicBezTo>
                <a:cubicBezTo>
                  <a:pt x="4481045" y="9333"/>
                  <a:pt x="4481838" y="19699"/>
                  <a:pt x="4480560" y="27432"/>
                </a:cubicBezTo>
                <a:cubicBezTo>
                  <a:pt x="4279652" y="2294"/>
                  <a:pt x="4200762" y="50710"/>
                  <a:pt x="3930091" y="27432"/>
                </a:cubicBezTo>
                <a:cubicBezTo>
                  <a:pt x="3659420" y="4154"/>
                  <a:pt x="3456052" y="31438"/>
                  <a:pt x="3290011" y="27432"/>
                </a:cubicBezTo>
                <a:cubicBezTo>
                  <a:pt x="3123970" y="23426"/>
                  <a:pt x="2882392" y="41962"/>
                  <a:pt x="2649931" y="27432"/>
                </a:cubicBezTo>
                <a:cubicBezTo>
                  <a:pt x="2417470" y="12902"/>
                  <a:pt x="2238426" y="16481"/>
                  <a:pt x="2054657" y="27432"/>
                </a:cubicBezTo>
                <a:cubicBezTo>
                  <a:pt x="1870888" y="38383"/>
                  <a:pt x="1566368" y="54184"/>
                  <a:pt x="1324966" y="27432"/>
                </a:cubicBezTo>
                <a:cubicBezTo>
                  <a:pt x="1083564" y="680"/>
                  <a:pt x="787410" y="20090"/>
                  <a:pt x="595274" y="27432"/>
                </a:cubicBezTo>
                <a:cubicBezTo>
                  <a:pt x="403138" y="34774"/>
                  <a:pt x="169622" y="19643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4445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00005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F72D13B-FFCB-4650-AD3C-CB50373525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0CA9470-DF15-46A1-BF0E-8A5367A4B0F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63047CB-E94D-482F-BACA-681E96C0EC2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345051-2045-45DA-935E-2E3CA1A69ADC}" type="datetimeFigureOut">
              <a:rPr lang="en-US" smtClean="0"/>
              <a:t>10/14/2020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CFDA4B5-E797-42FC-8B7A-2294DF24A3D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78ED201-6D0E-422C-B4EC-566A3DC2980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CD31F4-64FA-4BA0-9498-67783267A8C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67901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7" r:id="rId1"/>
    <p:sldLayoutId id="2147483708" r:id="rId2"/>
    <p:sldLayoutId id="2147483709" r:id="rId3"/>
    <p:sldLayoutId id="2147483710" r:id="rId4"/>
    <p:sldLayoutId id="2147483711" r:id="rId5"/>
    <p:sldLayoutId id="2147483705" r:id="rId6"/>
    <p:sldLayoutId id="2147483701" r:id="rId7"/>
    <p:sldLayoutId id="2147483702" r:id="rId8"/>
    <p:sldLayoutId id="2147483703" r:id="rId9"/>
    <p:sldLayoutId id="2147483704" r:id="rId10"/>
    <p:sldLayoutId id="2147483706" r:id="rId11"/>
  </p:sldLayoutIdLst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4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1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lars.ronnback@anchormodeling.com" TargetMode="External"/><Relationship Id="rId7" Type="http://schemas.openxmlformats.org/officeDocument/2006/relationships/hyperlink" Target="https://the-artifice.com/lost-in-translation/" TargetMode="Externa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hyperlink" Target="http://www.anchormodeling.com/" TargetMode="External"/><Relationship Id="rId5" Type="http://schemas.openxmlformats.org/officeDocument/2006/relationships/hyperlink" Target="https://www.linkedin.com/in/ronnback/" TargetMode="External"/><Relationship Id="rId4" Type="http://schemas.openxmlformats.org/officeDocument/2006/relationships/hyperlink" Target="https://twitter.com/anchormodeling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g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9B7AD9F6-8CE7-4299-8FC6-328F4DCD3F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3ACA07C-EF3F-4B30-A9BD-DAD795FD71A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297762" y="640080"/>
            <a:ext cx="6251110" cy="3566160"/>
          </a:xfrm>
        </p:spPr>
        <p:txBody>
          <a:bodyPr anchor="b">
            <a:normAutofit/>
          </a:bodyPr>
          <a:lstStyle/>
          <a:p>
            <a:pPr>
              <a:lnSpc>
                <a:spcPct val="90000"/>
              </a:lnSpc>
            </a:pPr>
            <a:r>
              <a:rPr lang="sv-SE" sz="8200"/>
              <a:t>Lost in Translation</a:t>
            </a:r>
            <a:endParaRPr lang="sv-SE" sz="8200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DEB06C8-A4A7-468D-8554-D01B1770E05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297760" y="4636008"/>
            <a:ext cx="6251111" cy="1572768"/>
          </a:xfrm>
        </p:spPr>
        <p:txBody>
          <a:bodyPr>
            <a:normAutofit/>
          </a:bodyPr>
          <a:lstStyle/>
          <a:p>
            <a:r>
              <a:rPr lang="sv-SE" sz="2400">
                <a:latin typeface="Segoe UI Light" panose="020B0502040204020203" pitchFamily="34" charset="0"/>
                <a:cs typeface="Segoe UI Light" panose="020B0502040204020203" pitchFamily="34" charset="0"/>
              </a:rPr>
              <a:t>The database as a lofi </a:t>
            </a:r>
            <a:br>
              <a:rPr lang="sv-SE" sz="2400">
                <a:latin typeface="Segoe UI Light" panose="020B0502040204020203" pitchFamily="34" charset="0"/>
                <a:cs typeface="Segoe UI Light" panose="020B0502040204020203" pitchFamily="34" charset="0"/>
              </a:rPr>
            </a:br>
            <a:r>
              <a:rPr lang="sv-SE" sz="2400">
                <a:latin typeface="Segoe UI Light" panose="020B0502040204020203" pitchFamily="34" charset="0"/>
                <a:cs typeface="Segoe UI Light" panose="020B0502040204020203" pitchFamily="34" charset="0"/>
              </a:rPr>
              <a:t>documentation device</a:t>
            </a:r>
            <a:endParaRPr lang="sv-SE" sz="2400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11" name="Rectangle 6">
            <a:extLst>
              <a:ext uri="{FF2B5EF4-FFF2-40B4-BE49-F238E27FC236}">
                <a16:creationId xmlns:a16="http://schemas.microsoft.com/office/drawing/2014/main" id="{F49775AF-8896-43EE-92C6-83497D6DC5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412862" y="4409267"/>
            <a:ext cx="4243589" cy="27432"/>
          </a:xfrm>
          <a:custGeom>
            <a:avLst/>
            <a:gdLst>
              <a:gd name="connsiteX0" fmla="*/ 0 w 4243589"/>
              <a:gd name="connsiteY0" fmla="*/ 0 h 27432"/>
              <a:gd name="connsiteX1" fmla="*/ 563791 w 4243589"/>
              <a:gd name="connsiteY1" fmla="*/ 0 h 27432"/>
              <a:gd name="connsiteX2" fmla="*/ 1042710 w 4243589"/>
              <a:gd name="connsiteY2" fmla="*/ 0 h 27432"/>
              <a:gd name="connsiteX3" fmla="*/ 1564066 w 4243589"/>
              <a:gd name="connsiteY3" fmla="*/ 0 h 27432"/>
              <a:gd name="connsiteX4" fmla="*/ 2212729 w 4243589"/>
              <a:gd name="connsiteY4" fmla="*/ 0 h 27432"/>
              <a:gd name="connsiteX5" fmla="*/ 2776520 w 4243589"/>
              <a:gd name="connsiteY5" fmla="*/ 0 h 27432"/>
              <a:gd name="connsiteX6" fmla="*/ 3297875 w 4243589"/>
              <a:gd name="connsiteY6" fmla="*/ 0 h 27432"/>
              <a:gd name="connsiteX7" fmla="*/ 4243589 w 4243589"/>
              <a:gd name="connsiteY7" fmla="*/ 0 h 27432"/>
              <a:gd name="connsiteX8" fmla="*/ 4243589 w 4243589"/>
              <a:gd name="connsiteY8" fmla="*/ 27432 h 27432"/>
              <a:gd name="connsiteX9" fmla="*/ 3637362 w 4243589"/>
              <a:gd name="connsiteY9" fmla="*/ 27432 h 27432"/>
              <a:gd name="connsiteX10" fmla="*/ 3116007 w 4243589"/>
              <a:gd name="connsiteY10" fmla="*/ 27432 h 27432"/>
              <a:gd name="connsiteX11" fmla="*/ 2424908 w 4243589"/>
              <a:gd name="connsiteY11" fmla="*/ 27432 h 27432"/>
              <a:gd name="connsiteX12" fmla="*/ 1861117 w 4243589"/>
              <a:gd name="connsiteY12" fmla="*/ 27432 h 27432"/>
              <a:gd name="connsiteX13" fmla="*/ 1382198 w 4243589"/>
              <a:gd name="connsiteY13" fmla="*/ 27432 h 27432"/>
              <a:gd name="connsiteX14" fmla="*/ 733535 w 4243589"/>
              <a:gd name="connsiteY14" fmla="*/ 27432 h 27432"/>
              <a:gd name="connsiteX15" fmla="*/ 0 w 4243589"/>
              <a:gd name="connsiteY15" fmla="*/ 27432 h 27432"/>
              <a:gd name="connsiteX16" fmla="*/ 0 w 4243589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27432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2616" y="8304"/>
                  <a:pt x="4243111" y="21512"/>
                  <a:pt x="4243589" y="27432"/>
                </a:cubicBezTo>
                <a:cubicBezTo>
                  <a:pt x="4112949" y="6289"/>
                  <a:pt x="3928037" y="10975"/>
                  <a:pt x="3637362" y="27432"/>
                </a:cubicBezTo>
                <a:cubicBezTo>
                  <a:pt x="3346687" y="43889"/>
                  <a:pt x="3254446" y="35813"/>
                  <a:pt x="3116007" y="27432"/>
                </a:cubicBezTo>
                <a:cubicBezTo>
                  <a:pt x="2977569" y="19051"/>
                  <a:pt x="2620228" y="38017"/>
                  <a:pt x="2424908" y="27432"/>
                </a:cubicBezTo>
                <a:cubicBezTo>
                  <a:pt x="2229588" y="16847"/>
                  <a:pt x="2088287" y="5290"/>
                  <a:pt x="1861117" y="27432"/>
                </a:cubicBezTo>
                <a:cubicBezTo>
                  <a:pt x="1633947" y="49574"/>
                  <a:pt x="1502447" y="8273"/>
                  <a:pt x="1382198" y="27432"/>
                </a:cubicBezTo>
                <a:cubicBezTo>
                  <a:pt x="1261949" y="46591"/>
                  <a:pt x="1045440" y="37497"/>
                  <a:pt x="733535" y="27432"/>
                </a:cubicBezTo>
                <a:cubicBezTo>
                  <a:pt x="421630" y="17367"/>
                  <a:pt x="341257" y="-9215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243589" h="27432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4074" y="9333"/>
                  <a:pt x="4244867" y="19699"/>
                  <a:pt x="4243589" y="27432"/>
                </a:cubicBezTo>
                <a:cubicBezTo>
                  <a:pt x="4130424" y="7904"/>
                  <a:pt x="3932803" y="51393"/>
                  <a:pt x="3722234" y="27432"/>
                </a:cubicBezTo>
                <a:cubicBezTo>
                  <a:pt x="3511665" y="3471"/>
                  <a:pt x="3269903" y="55138"/>
                  <a:pt x="3116007" y="27432"/>
                </a:cubicBezTo>
                <a:cubicBezTo>
                  <a:pt x="2962111" y="-274"/>
                  <a:pt x="2744280" y="32368"/>
                  <a:pt x="2509780" y="27432"/>
                </a:cubicBezTo>
                <a:cubicBezTo>
                  <a:pt x="2275280" y="22496"/>
                  <a:pt x="2066059" y="52808"/>
                  <a:pt x="1945989" y="27432"/>
                </a:cubicBezTo>
                <a:cubicBezTo>
                  <a:pt x="1825919" y="2056"/>
                  <a:pt x="1407329" y="21760"/>
                  <a:pt x="1254890" y="27432"/>
                </a:cubicBezTo>
                <a:cubicBezTo>
                  <a:pt x="1102451" y="33104"/>
                  <a:pt x="837950" y="40817"/>
                  <a:pt x="563791" y="27432"/>
                </a:cubicBezTo>
                <a:cubicBezTo>
                  <a:pt x="289632" y="14047"/>
                  <a:pt x="132768" y="16249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rgbClr val="C0998B"/>
          </a:solidFill>
          <a:ln w="38100" cap="rnd">
            <a:solidFill>
              <a:srgbClr val="C0998B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F78CC5B-6B2E-4682-9144-FFD61468F9D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888" r="30888"/>
          <a:stretch/>
        </p:blipFill>
        <p:spPr>
          <a:xfrm>
            <a:off x="1" y="10"/>
            <a:ext cx="4657344" cy="6857990"/>
          </a:xfrm>
          <a:custGeom>
            <a:avLst/>
            <a:gdLst/>
            <a:ahLst/>
            <a:cxnLst/>
            <a:rect l="l" t="t" r="r" b="b"/>
            <a:pathLst>
              <a:path w="4657344" h="6858000">
                <a:moveTo>
                  <a:pt x="0" y="0"/>
                </a:moveTo>
                <a:lnTo>
                  <a:pt x="3429755" y="0"/>
                </a:lnTo>
                <a:lnTo>
                  <a:pt x="3526016" y="148742"/>
                </a:lnTo>
                <a:cubicBezTo>
                  <a:pt x="3657740" y="365513"/>
                  <a:pt x="3777402" y="589569"/>
                  <a:pt x="3886489" y="819975"/>
                </a:cubicBezTo>
                <a:cubicBezTo>
                  <a:pt x="3891856" y="833492"/>
                  <a:pt x="3900663" y="845393"/>
                  <a:pt x="3912049" y="854514"/>
                </a:cubicBezTo>
                <a:cubicBezTo>
                  <a:pt x="3897352" y="819849"/>
                  <a:pt x="3883037" y="784928"/>
                  <a:pt x="3868083" y="750263"/>
                </a:cubicBezTo>
                <a:cubicBezTo>
                  <a:pt x="3806989" y="608712"/>
                  <a:pt x="3742478" y="469145"/>
                  <a:pt x="3674155" y="331786"/>
                </a:cubicBezTo>
                <a:lnTo>
                  <a:pt x="3496656" y="0"/>
                </a:lnTo>
                <a:lnTo>
                  <a:pt x="3554371" y="0"/>
                </a:lnTo>
                <a:lnTo>
                  <a:pt x="3661621" y="196614"/>
                </a:lnTo>
                <a:cubicBezTo>
                  <a:pt x="3856899" y="573253"/>
                  <a:pt x="4021071" y="966066"/>
                  <a:pt x="4161279" y="1371196"/>
                </a:cubicBezTo>
                <a:cubicBezTo>
                  <a:pt x="4379525" y="2007265"/>
                  <a:pt x="4530141" y="2664286"/>
                  <a:pt x="4610660" y="3331516"/>
                </a:cubicBezTo>
                <a:cubicBezTo>
                  <a:pt x="4652837" y="3672965"/>
                  <a:pt x="4671625" y="4013908"/>
                  <a:pt x="4645040" y="4357388"/>
                </a:cubicBezTo>
                <a:cubicBezTo>
                  <a:pt x="4613599" y="4758899"/>
                  <a:pt x="4566181" y="5157998"/>
                  <a:pt x="4485789" y="5552906"/>
                </a:cubicBezTo>
                <a:cubicBezTo>
                  <a:pt x="4397121" y="5988893"/>
                  <a:pt x="4276748" y="6414594"/>
                  <a:pt x="4117769" y="6828295"/>
                </a:cubicBezTo>
                <a:lnTo>
                  <a:pt x="4105288" y="6858000"/>
                </a:lnTo>
                <a:lnTo>
                  <a:pt x="4052520" y="6858000"/>
                </a:lnTo>
                <a:lnTo>
                  <a:pt x="4059369" y="6841549"/>
                </a:lnTo>
                <a:cubicBezTo>
                  <a:pt x="4147276" y="6614016"/>
                  <a:pt x="4224193" y="6380817"/>
                  <a:pt x="4291518" y="6142729"/>
                </a:cubicBezTo>
                <a:cubicBezTo>
                  <a:pt x="4350055" y="5935370"/>
                  <a:pt x="4393256" y="5723695"/>
                  <a:pt x="4443357" y="5513923"/>
                </a:cubicBezTo>
                <a:cubicBezTo>
                  <a:pt x="4444541" y="5502788"/>
                  <a:pt x="4445137" y="5491601"/>
                  <a:pt x="4445146" y="5480401"/>
                </a:cubicBezTo>
                <a:cubicBezTo>
                  <a:pt x="4408465" y="5607635"/>
                  <a:pt x="4379196" y="5719759"/>
                  <a:pt x="4344559" y="5830359"/>
                </a:cubicBezTo>
                <a:cubicBezTo>
                  <a:pt x="4254261" y="6118381"/>
                  <a:pt x="4150112" y="6398531"/>
                  <a:pt x="4031702" y="6670527"/>
                </a:cubicBezTo>
                <a:lnTo>
                  <a:pt x="3943824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F5600C4B-2135-4831-99D8-82767C0DD3C4}"/>
              </a:ext>
            </a:extLst>
          </p:cNvPr>
          <p:cNvSpPr txBox="1"/>
          <p:nvPr/>
        </p:nvSpPr>
        <p:spPr>
          <a:xfrm>
            <a:off x="9304485" y="5392422"/>
            <a:ext cx="2377574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sv-SE" sz="1400" i="1">
                <a:latin typeface="Segoe UI Light" panose="020B0502040204020203" pitchFamily="34" charset="0"/>
                <a:cs typeface="Segoe UI Light" panose="020B0502040204020203" pitchFamily="34" charset="0"/>
              </a:rPr>
              <a:t>Lars Rönnbäck</a:t>
            </a:r>
          </a:p>
          <a:p>
            <a:pPr algn="r"/>
            <a:r>
              <a:rPr lang="sv-SE" sz="1050">
                <a:latin typeface="Segoe UI Light" panose="020B0502040204020203" pitchFamily="34" charset="0"/>
                <a:cs typeface="Segoe UI Light" panose="020B0502040204020203" pitchFamily="34" charset="0"/>
                <a:hlinkClick r:id="rId3"/>
              </a:rPr>
              <a:t>lars.ronnback@anchormodeling.com</a:t>
            </a:r>
            <a:endParaRPr lang="sv-SE" sz="1050">
              <a:latin typeface="Segoe UI Light" panose="020B0502040204020203" pitchFamily="34" charset="0"/>
              <a:cs typeface="Segoe UI Light" panose="020B0502040204020203" pitchFamily="34" charset="0"/>
            </a:endParaRPr>
          </a:p>
          <a:p>
            <a:pPr algn="r"/>
            <a:r>
              <a:rPr lang="sv-SE" sz="1050">
                <a:latin typeface="Segoe UI Light" panose="020B0502040204020203" pitchFamily="34" charset="0"/>
                <a:cs typeface="Segoe UI Light" panose="020B0502040204020203" pitchFamily="34" charset="0"/>
                <a:hlinkClick r:id="rId4"/>
              </a:rPr>
              <a:t>@anchormodeling</a:t>
            </a:r>
            <a:endParaRPr lang="sv-SE" sz="1050">
              <a:latin typeface="Segoe UI Light" panose="020B0502040204020203" pitchFamily="34" charset="0"/>
              <a:cs typeface="Segoe UI Light" panose="020B0502040204020203" pitchFamily="34" charset="0"/>
            </a:endParaRPr>
          </a:p>
          <a:p>
            <a:pPr algn="r"/>
            <a:r>
              <a:rPr lang="sv-SE" sz="1050">
                <a:latin typeface="Segoe UI Light" panose="020B0502040204020203" pitchFamily="34" charset="0"/>
                <a:cs typeface="Segoe UI Light" panose="020B0502040204020203" pitchFamily="34" charset="0"/>
                <a:hlinkClick r:id="rId5"/>
              </a:rPr>
              <a:t>https://www.linkedin.com/in/ronnback/</a:t>
            </a:r>
            <a:endParaRPr lang="sv-SE" sz="1050">
              <a:latin typeface="Segoe UI Light" panose="020B0502040204020203" pitchFamily="34" charset="0"/>
              <a:cs typeface="Segoe UI Light" panose="020B0502040204020203" pitchFamily="34" charset="0"/>
            </a:endParaRPr>
          </a:p>
          <a:p>
            <a:pPr algn="r"/>
            <a:r>
              <a:rPr lang="sv-SE" sz="1050">
                <a:latin typeface="Segoe UI Light" panose="020B0502040204020203" pitchFamily="34" charset="0"/>
                <a:cs typeface="Segoe UI Light" panose="020B0502040204020203" pitchFamily="34" charset="0"/>
                <a:hlinkClick r:id="rId6"/>
              </a:rPr>
              <a:t>http://www.anchormodeling.com/</a:t>
            </a:r>
            <a:endParaRPr lang="sv-SE" sz="1050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D99B3E5-5036-407F-80B3-72104F117F3A}"/>
              </a:ext>
            </a:extLst>
          </p:cNvPr>
          <p:cNvSpPr txBox="1"/>
          <p:nvPr/>
        </p:nvSpPr>
        <p:spPr>
          <a:xfrm>
            <a:off x="10289165" y="234471"/>
            <a:ext cx="1518364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sv-SE" sz="800">
                <a:latin typeface="Segoe UI Light" panose="020B0502040204020203" pitchFamily="34" charset="0"/>
                <a:cs typeface="Segoe UI Light" panose="020B0502040204020203" pitchFamily="34" charset="0"/>
              </a:rPr>
              <a:t>Photos courtesy of </a:t>
            </a:r>
            <a:r>
              <a:rPr lang="sv-SE" sz="800">
                <a:latin typeface="Segoe UI Light" panose="020B0502040204020203" pitchFamily="34" charset="0"/>
                <a:cs typeface="Segoe UI Light" panose="020B0502040204020203" pitchFamily="34" charset="0"/>
                <a:hlinkClick r:id="rId7"/>
              </a:rPr>
              <a:t>The Artifice</a:t>
            </a:r>
            <a:r>
              <a:rPr lang="sv-SE" sz="800">
                <a:latin typeface="Segoe UI Light" panose="020B0502040204020203" pitchFamily="34" charset="0"/>
                <a:cs typeface="Segoe UI Light" panose="020B0502040204020203" pitchFamily="34" charset="0"/>
              </a:rPr>
              <a:t>.</a:t>
            </a:r>
            <a:endParaRPr lang="sv-SE" sz="800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4628019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outdoor, road, building, bridge&#10;&#10;Description automatically generated">
            <a:extLst>
              <a:ext uri="{FF2B5EF4-FFF2-40B4-BE49-F238E27FC236}">
                <a16:creationId xmlns:a16="http://schemas.microsoft.com/office/drawing/2014/main" id="{D63D5CFC-DB83-4DF9-A304-E1A40DE8CAC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607" r="9007"/>
          <a:stretch/>
        </p:blipFill>
        <p:spPr>
          <a:xfrm flipH="1">
            <a:off x="0" y="0"/>
            <a:ext cx="4260408" cy="6858000"/>
          </a:xfrm>
          <a:prstGeom prst="rect">
            <a:avLst/>
          </a:prstGeom>
        </p:spPr>
      </p:pic>
      <p:pic>
        <p:nvPicPr>
          <p:cNvPr id="5" name="Picture 4" descr="A picture containing table, indoor, sitting, building&#10;&#10;Description automatically generated">
            <a:extLst>
              <a:ext uri="{FF2B5EF4-FFF2-40B4-BE49-F238E27FC236}">
                <a16:creationId xmlns:a16="http://schemas.microsoft.com/office/drawing/2014/main" id="{7D8F3FC4-6E4C-4A80-BDB8-3A75FAA6DBF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6505" y="0"/>
            <a:ext cx="3662039" cy="6858000"/>
          </a:xfrm>
          <a:prstGeom prst="rect">
            <a:avLst/>
          </a:prstGeom>
        </p:spPr>
      </p:pic>
      <p:pic>
        <p:nvPicPr>
          <p:cNvPr id="10" name="Picture 9" descr="A picture containing mirror&#10;&#10;Description automatically generated">
            <a:extLst>
              <a:ext uri="{FF2B5EF4-FFF2-40B4-BE49-F238E27FC236}">
                <a16:creationId xmlns:a16="http://schemas.microsoft.com/office/drawing/2014/main" id="{370A71D2-C91D-4B9E-808B-A325529554CC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287" t="2494" r="26316" b="2623"/>
          <a:stretch/>
        </p:blipFill>
        <p:spPr>
          <a:xfrm flipH="1">
            <a:off x="8226361" y="0"/>
            <a:ext cx="3833021" cy="6810805"/>
          </a:xfrm>
          <a:prstGeom prst="rect">
            <a:avLst/>
          </a:prstGeom>
        </p:spPr>
      </p:pic>
      <p:sp>
        <p:nvSpPr>
          <p:cNvPr id="17" name="Arrow: Right 16">
            <a:extLst>
              <a:ext uri="{FF2B5EF4-FFF2-40B4-BE49-F238E27FC236}">
                <a16:creationId xmlns:a16="http://schemas.microsoft.com/office/drawing/2014/main" id="{BEE7AFED-96C6-4382-8700-F4AC950D2C15}"/>
              </a:ext>
            </a:extLst>
          </p:cNvPr>
          <p:cNvSpPr/>
          <p:nvPr/>
        </p:nvSpPr>
        <p:spPr>
          <a:xfrm>
            <a:off x="2895249" y="2777815"/>
            <a:ext cx="2483372" cy="1729310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dirty="0">
                <a:latin typeface="Segoe UI Light" panose="020B0502040204020203" pitchFamily="34" charset="0"/>
                <a:cs typeface="Segoe UI Light" panose="020B0502040204020203" pitchFamily="34" charset="0"/>
              </a:rPr>
              <a:t>documentation</a:t>
            </a:r>
          </a:p>
          <a:p>
            <a:pPr algn="ctr"/>
            <a:r>
              <a:rPr lang="sv-SE" sz="1400" i="1" dirty="0">
                <a:latin typeface="Segoe UI Light" panose="020B0502040204020203" pitchFamily="34" charset="0"/>
                <a:cs typeface="Segoe UI Light" panose="020B0502040204020203" pitchFamily="34" charset="0"/>
              </a:rPr>
              <a:t>loss of fidelity</a:t>
            </a:r>
          </a:p>
        </p:txBody>
      </p:sp>
      <p:sp>
        <p:nvSpPr>
          <p:cNvPr id="19" name="Arrow: Right 18">
            <a:extLst>
              <a:ext uri="{FF2B5EF4-FFF2-40B4-BE49-F238E27FC236}">
                <a16:creationId xmlns:a16="http://schemas.microsoft.com/office/drawing/2014/main" id="{F7C7003B-0E57-466D-A70C-864FCB09F7C3}"/>
              </a:ext>
            </a:extLst>
          </p:cNvPr>
          <p:cNvSpPr/>
          <p:nvPr/>
        </p:nvSpPr>
        <p:spPr>
          <a:xfrm>
            <a:off x="6855105" y="2777815"/>
            <a:ext cx="2483372" cy="1729310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dirty="0">
                <a:latin typeface="Segoe UI Light" panose="020B0502040204020203" pitchFamily="34" charset="0"/>
                <a:cs typeface="Segoe UI Light" panose="020B0502040204020203" pitchFamily="34" charset="0"/>
              </a:rPr>
              <a:t>reconstruction</a:t>
            </a:r>
          </a:p>
          <a:p>
            <a:pPr algn="ctr"/>
            <a:r>
              <a:rPr lang="sv-SE" sz="1400" i="1" dirty="0">
                <a:latin typeface="Segoe UI Light" panose="020B0502040204020203" pitchFamily="34" charset="0"/>
                <a:cs typeface="Segoe UI Light" panose="020B0502040204020203" pitchFamily="34" charset="0"/>
              </a:rPr>
              <a:t>may gain fidelity</a:t>
            </a:r>
            <a:endParaRPr lang="sv-SE" i="1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FACB0A1E-2F7D-47D2-B8C9-CC5A9A33853C}"/>
              </a:ext>
            </a:extLst>
          </p:cNvPr>
          <p:cNvSpPr txBox="1"/>
          <p:nvPr/>
        </p:nvSpPr>
        <p:spPr>
          <a:xfrm>
            <a:off x="4415413" y="300189"/>
            <a:ext cx="3662040" cy="1179309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sv-SE" sz="3200" dirty="0">
                <a:solidFill>
                  <a:schemeClr val="bg1"/>
                </a:solidFill>
                <a:latin typeface="+mj-lt"/>
              </a:rPr>
              <a:t>We do our best with the building blocks we have!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32EB58A8-C5A4-4D99-AE5C-05A5987D3770}"/>
              </a:ext>
            </a:extLst>
          </p:cNvPr>
          <p:cNvSpPr txBox="1"/>
          <p:nvPr/>
        </p:nvSpPr>
        <p:spPr>
          <a:xfrm>
            <a:off x="2157630" y="865687"/>
            <a:ext cx="1422056" cy="52322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sv-SE" sz="2800" b="1" dirty="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REALITY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A65B01DD-2CB9-499E-9E1A-37384A92B854}"/>
              </a:ext>
            </a:extLst>
          </p:cNvPr>
          <p:cNvSpPr txBox="1"/>
          <p:nvPr/>
        </p:nvSpPr>
        <p:spPr>
          <a:xfrm>
            <a:off x="8177943" y="650244"/>
            <a:ext cx="1453475" cy="954107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sv-SE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MENTAL</a:t>
            </a:r>
          </a:p>
          <a:p>
            <a:r>
              <a:rPr lang="sv-SE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IMAGE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8907411-24ED-4463-90B1-2E26F6B98FDC}"/>
              </a:ext>
            </a:extLst>
          </p:cNvPr>
          <p:cNvSpPr txBox="1"/>
          <p:nvPr/>
        </p:nvSpPr>
        <p:spPr>
          <a:xfrm>
            <a:off x="5217665" y="6044337"/>
            <a:ext cx="1753622" cy="52322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sv-SE" sz="2800" b="1" dirty="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DATABASE</a:t>
            </a:r>
          </a:p>
        </p:txBody>
      </p:sp>
    </p:spTree>
    <p:extLst>
      <p:ext uri="{BB962C8B-B14F-4D97-AF65-F5344CB8AC3E}">
        <p14:creationId xmlns:p14="http://schemas.microsoft.com/office/powerpoint/2010/main" val="331064800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picture containing outdoor, road, building, bridge&#10;&#10;Description automatically generated">
            <a:extLst>
              <a:ext uri="{FF2B5EF4-FFF2-40B4-BE49-F238E27FC236}">
                <a16:creationId xmlns:a16="http://schemas.microsoft.com/office/drawing/2014/main" id="{6198017F-E9C5-4A03-8E0E-D7F12DBBB09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607" r="9007"/>
          <a:stretch/>
        </p:blipFill>
        <p:spPr>
          <a:xfrm flipH="1">
            <a:off x="0" y="0"/>
            <a:ext cx="4260408" cy="6858000"/>
          </a:xfrm>
          <a:prstGeom prst="rect">
            <a:avLst/>
          </a:prstGeom>
        </p:spPr>
      </p:pic>
      <p:pic>
        <p:nvPicPr>
          <p:cNvPr id="4" name="Picture 3" descr="A close up of smoke&#10;&#10;Description automatically generated">
            <a:extLst>
              <a:ext uri="{FF2B5EF4-FFF2-40B4-BE49-F238E27FC236}">
                <a16:creationId xmlns:a16="http://schemas.microsoft.com/office/drawing/2014/main" id="{B4B7EE96-501C-4A29-B8A6-DBD138CE6F7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692"/>
          <a:stretch/>
        </p:blipFill>
        <p:spPr>
          <a:xfrm>
            <a:off x="7940145" y="0"/>
            <a:ext cx="4251856" cy="6858000"/>
          </a:xfrm>
          <a:prstGeom prst="rect">
            <a:avLst/>
          </a:prstGeom>
        </p:spPr>
      </p:pic>
      <p:pic>
        <p:nvPicPr>
          <p:cNvPr id="5" name="Picture 4" descr="A picture containing table, indoor, sitting, building&#10;&#10;Description automatically generated">
            <a:extLst>
              <a:ext uri="{FF2B5EF4-FFF2-40B4-BE49-F238E27FC236}">
                <a16:creationId xmlns:a16="http://schemas.microsoft.com/office/drawing/2014/main" id="{7D8F3FC4-6E4C-4A80-BDB8-3A75FAA6DBF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6505" y="0"/>
            <a:ext cx="3662039" cy="6858000"/>
          </a:xfrm>
          <a:prstGeom prst="rect">
            <a:avLst/>
          </a:prstGeom>
        </p:spPr>
      </p:pic>
      <p:sp>
        <p:nvSpPr>
          <p:cNvPr id="17" name="Arrow: Right 16">
            <a:extLst>
              <a:ext uri="{FF2B5EF4-FFF2-40B4-BE49-F238E27FC236}">
                <a16:creationId xmlns:a16="http://schemas.microsoft.com/office/drawing/2014/main" id="{BEE7AFED-96C6-4382-8700-F4AC950D2C15}"/>
              </a:ext>
            </a:extLst>
          </p:cNvPr>
          <p:cNvSpPr/>
          <p:nvPr/>
        </p:nvSpPr>
        <p:spPr>
          <a:xfrm>
            <a:off x="2895249" y="2777815"/>
            <a:ext cx="2483372" cy="1729310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dirty="0">
                <a:latin typeface="Segoe UI Light" panose="020B0502040204020203" pitchFamily="34" charset="0"/>
                <a:cs typeface="Segoe UI Light" panose="020B0502040204020203" pitchFamily="34" charset="0"/>
              </a:rPr>
              <a:t>documentation</a:t>
            </a:r>
          </a:p>
          <a:p>
            <a:pPr algn="ctr"/>
            <a:r>
              <a:rPr lang="sv-SE" sz="1400" i="1" dirty="0">
                <a:latin typeface="Segoe UI Light" panose="020B0502040204020203" pitchFamily="34" charset="0"/>
                <a:cs typeface="Segoe UI Light" panose="020B0502040204020203" pitchFamily="34" charset="0"/>
              </a:rPr>
              <a:t>loss of fidelity</a:t>
            </a:r>
          </a:p>
        </p:txBody>
      </p:sp>
      <p:sp>
        <p:nvSpPr>
          <p:cNvPr id="19" name="Arrow: Right 18">
            <a:extLst>
              <a:ext uri="{FF2B5EF4-FFF2-40B4-BE49-F238E27FC236}">
                <a16:creationId xmlns:a16="http://schemas.microsoft.com/office/drawing/2014/main" id="{F7C7003B-0E57-466D-A70C-864FCB09F7C3}"/>
              </a:ext>
            </a:extLst>
          </p:cNvPr>
          <p:cNvSpPr/>
          <p:nvPr/>
        </p:nvSpPr>
        <p:spPr>
          <a:xfrm>
            <a:off x="6855105" y="2777815"/>
            <a:ext cx="2483372" cy="1729310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dirty="0">
                <a:latin typeface="Segoe UI Light" panose="020B0502040204020203" pitchFamily="34" charset="0"/>
                <a:cs typeface="Segoe UI Light" panose="020B0502040204020203" pitchFamily="34" charset="0"/>
              </a:rPr>
              <a:t>reconstruction</a:t>
            </a:r>
          </a:p>
          <a:p>
            <a:pPr algn="ctr"/>
            <a:r>
              <a:rPr lang="sv-SE" sz="1400" b="1" i="1" dirty="0">
                <a:solidFill>
                  <a:srgbClr val="FF0000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goes horribly wrong</a:t>
            </a:r>
            <a:endParaRPr lang="sv-SE" b="1" i="1" dirty="0">
              <a:solidFill>
                <a:srgbClr val="FF0000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FACB0A1E-2F7D-47D2-B8C9-CC5A9A33853C}"/>
              </a:ext>
            </a:extLst>
          </p:cNvPr>
          <p:cNvSpPr txBox="1"/>
          <p:nvPr/>
        </p:nvSpPr>
        <p:spPr>
          <a:xfrm>
            <a:off x="4415413" y="300189"/>
            <a:ext cx="3662040" cy="1179309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sv-SE" sz="3200" dirty="0">
                <a:solidFill>
                  <a:schemeClr val="bg1"/>
                </a:solidFill>
                <a:latin typeface="+mj-lt"/>
              </a:rPr>
              <a:t>We do our best with the building blocks we have!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32EB58A8-C5A4-4D99-AE5C-05A5987D3770}"/>
              </a:ext>
            </a:extLst>
          </p:cNvPr>
          <p:cNvSpPr txBox="1"/>
          <p:nvPr/>
        </p:nvSpPr>
        <p:spPr>
          <a:xfrm>
            <a:off x="2157630" y="865687"/>
            <a:ext cx="1422056" cy="52322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sv-SE" sz="2800" b="1" dirty="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REALITY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A65B01DD-2CB9-499E-9E1A-37384A92B854}"/>
              </a:ext>
            </a:extLst>
          </p:cNvPr>
          <p:cNvSpPr txBox="1"/>
          <p:nvPr/>
        </p:nvSpPr>
        <p:spPr>
          <a:xfrm>
            <a:off x="8177943" y="650244"/>
            <a:ext cx="1453475" cy="954107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sv-SE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MENTAL</a:t>
            </a:r>
          </a:p>
          <a:p>
            <a:r>
              <a:rPr lang="sv-SE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IMAGE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8907411-24ED-4463-90B1-2E26F6B98FDC}"/>
              </a:ext>
            </a:extLst>
          </p:cNvPr>
          <p:cNvSpPr txBox="1"/>
          <p:nvPr/>
        </p:nvSpPr>
        <p:spPr>
          <a:xfrm>
            <a:off x="5217665" y="6044337"/>
            <a:ext cx="1753622" cy="52322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sv-SE" sz="2800" b="1" dirty="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DATABASE</a:t>
            </a:r>
          </a:p>
        </p:txBody>
      </p:sp>
    </p:spTree>
    <p:extLst>
      <p:ext uri="{BB962C8B-B14F-4D97-AF65-F5344CB8AC3E}">
        <p14:creationId xmlns:p14="http://schemas.microsoft.com/office/powerpoint/2010/main" val="8478440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Two people sitting in a chair&#10;&#10;Description automatically generated">
            <a:extLst>
              <a:ext uri="{FF2B5EF4-FFF2-40B4-BE49-F238E27FC236}">
                <a16:creationId xmlns:a16="http://schemas.microsoft.com/office/drawing/2014/main" id="{E698E678-F99A-4323-B1CB-D9ABE29DACC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Blur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177"/>
            <a:ext cx="12192000" cy="6862354"/>
          </a:xfrm>
          <a:prstGeom prst="rect">
            <a:avLst/>
          </a:prstGeom>
        </p:spPr>
      </p:pic>
      <p:grpSp>
        <p:nvGrpSpPr>
          <p:cNvPr id="9" name="Group 8">
            <a:extLst>
              <a:ext uri="{FF2B5EF4-FFF2-40B4-BE49-F238E27FC236}">
                <a16:creationId xmlns:a16="http://schemas.microsoft.com/office/drawing/2014/main" id="{1B16ADBC-1DC7-4729-AE30-B7633DD4C19D}"/>
              </a:ext>
            </a:extLst>
          </p:cNvPr>
          <p:cNvGrpSpPr/>
          <p:nvPr/>
        </p:nvGrpSpPr>
        <p:grpSpPr>
          <a:xfrm>
            <a:off x="1992998" y="-245307"/>
            <a:ext cx="8206003" cy="7348614"/>
            <a:chOff x="1992998" y="-167636"/>
            <a:chExt cx="8206003" cy="7348614"/>
          </a:xfrm>
        </p:grpSpPr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F1E47E36-FB35-4D27-90E0-801F37E50801}"/>
                </a:ext>
              </a:extLst>
            </p:cNvPr>
            <p:cNvSpPr/>
            <p:nvPr/>
          </p:nvSpPr>
          <p:spPr>
            <a:xfrm>
              <a:off x="3683163" y="-167636"/>
              <a:ext cx="4825673" cy="4704735"/>
            </a:xfrm>
            <a:prstGeom prst="ellipse">
              <a:avLst/>
            </a:prstGeom>
            <a:solidFill>
              <a:srgbClr val="FFC000">
                <a:alpha val="69804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sv-SE" dirty="0">
                  <a:latin typeface="+mj-lt"/>
                  <a:cs typeface="Segoe UI Light" panose="020B0502040204020203" pitchFamily="34" charset="0"/>
                </a:rPr>
                <a:t>SYNTAX</a:t>
              </a:r>
            </a:p>
          </p:txBody>
        </p:sp>
        <p:sp>
          <p:nvSpPr>
            <p:cNvPr id="2" name="Oval 1">
              <a:extLst>
                <a:ext uri="{FF2B5EF4-FFF2-40B4-BE49-F238E27FC236}">
                  <a16:creationId xmlns:a16="http://schemas.microsoft.com/office/drawing/2014/main" id="{143D7C11-EC9B-4C84-A4AC-E0959462C4EB}"/>
                </a:ext>
              </a:extLst>
            </p:cNvPr>
            <p:cNvSpPr/>
            <p:nvPr/>
          </p:nvSpPr>
          <p:spPr>
            <a:xfrm>
              <a:off x="1992998" y="2476243"/>
              <a:ext cx="4825673" cy="4704735"/>
            </a:xfrm>
            <a:prstGeom prst="ellipse">
              <a:avLst/>
            </a:prstGeom>
            <a:solidFill>
              <a:schemeClr val="accent5">
                <a:lumMod val="75000"/>
                <a:alpha val="69804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sv-SE" dirty="0">
                  <a:latin typeface="+mj-lt"/>
                  <a:cs typeface="Segoe UI Light" panose="020B0502040204020203" pitchFamily="34" charset="0"/>
                </a:rPr>
                <a:t>CONTEXT</a:t>
              </a:r>
            </a:p>
          </p:txBody>
        </p:sp>
        <p:sp>
          <p:nvSpPr>
            <p:cNvPr id="4" name="Oval 3">
              <a:extLst>
                <a:ext uri="{FF2B5EF4-FFF2-40B4-BE49-F238E27FC236}">
                  <a16:creationId xmlns:a16="http://schemas.microsoft.com/office/drawing/2014/main" id="{A96859A6-6A3F-49BD-83DB-F99EFA220B34}"/>
                </a:ext>
              </a:extLst>
            </p:cNvPr>
            <p:cNvSpPr/>
            <p:nvPr/>
          </p:nvSpPr>
          <p:spPr>
            <a:xfrm>
              <a:off x="5373328" y="2476243"/>
              <a:ext cx="4825673" cy="4704735"/>
            </a:xfrm>
            <a:prstGeom prst="ellipse">
              <a:avLst/>
            </a:prstGeom>
            <a:solidFill>
              <a:schemeClr val="accent1">
                <a:lumMod val="75000"/>
                <a:alpha val="69804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sv-SE" dirty="0">
                  <a:latin typeface="+mj-lt"/>
                  <a:cs typeface="Segoe UI Light" panose="020B0502040204020203" pitchFamily="34" charset="0"/>
                </a:rPr>
                <a:t>EVALUATION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64547759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Two people sitting in a chair&#10;&#10;Description automatically generated">
            <a:extLst>
              <a:ext uri="{FF2B5EF4-FFF2-40B4-BE49-F238E27FC236}">
                <a16:creationId xmlns:a16="http://schemas.microsoft.com/office/drawing/2014/main" id="{7DA45D42-0263-43FD-92EB-A76F21B0E71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Blur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177"/>
            <a:ext cx="12192000" cy="6862354"/>
          </a:xfrm>
          <a:prstGeom prst="rect">
            <a:avLst/>
          </a:prstGeom>
        </p:spPr>
      </p:pic>
      <p:grpSp>
        <p:nvGrpSpPr>
          <p:cNvPr id="9" name="Group 8">
            <a:extLst>
              <a:ext uri="{FF2B5EF4-FFF2-40B4-BE49-F238E27FC236}">
                <a16:creationId xmlns:a16="http://schemas.microsoft.com/office/drawing/2014/main" id="{1B16ADBC-1DC7-4729-AE30-B7633DD4C19D}"/>
              </a:ext>
            </a:extLst>
          </p:cNvPr>
          <p:cNvGrpSpPr/>
          <p:nvPr/>
        </p:nvGrpSpPr>
        <p:grpSpPr>
          <a:xfrm>
            <a:off x="1992998" y="-245307"/>
            <a:ext cx="8206003" cy="7348614"/>
            <a:chOff x="1992998" y="-167636"/>
            <a:chExt cx="8206003" cy="7348614"/>
          </a:xfrm>
        </p:grpSpPr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F1E47E36-FB35-4D27-90E0-801F37E50801}"/>
                </a:ext>
              </a:extLst>
            </p:cNvPr>
            <p:cNvSpPr/>
            <p:nvPr/>
          </p:nvSpPr>
          <p:spPr>
            <a:xfrm>
              <a:off x="3683163" y="-167636"/>
              <a:ext cx="4825673" cy="4704735"/>
            </a:xfrm>
            <a:prstGeom prst="ellipse">
              <a:avLst/>
            </a:prstGeom>
            <a:solidFill>
              <a:srgbClr val="FFC000">
                <a:alpha val="69804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sv-SE" dirty="0">
                  <a:latin typeface="+mj-lt"/>
                  <a:cs typeface="Segoe UI Light" panose="020B0502040204020203" pitchFamily="34" charset="0"/>
                </a:rPr>
                <a:t>SYNTAX</a:t>
              </a:r>
            </a:p>
          </p:txBody>
        </p:sp>
        <p:sp>
          <p:nvSpPr>
            <p:cNvPr id="2" name="Oval 1">
              <a:extLst>
                <a:ext uri="{FF2B5EF4-FFF2-40B4-BE49-F238E27FC236}">
                  <a16:creationId xmlns:a16="http://schemas.microsoft.com/office/drawing/2014/main" id="{143D7C11-EC9B-4C84-A4AC-E0959462C4EB}"/>
                </a:ext>
              </a:extLst>
            </p:cNvPr>
            <p:cNvSpPr/>
            <p:nvPr/>
          </p:nvSpPr>
          <p:spPr>
            <a:xfrm>
              <a:off x="1992998" y="2476243"/>
              <a:ext cx="4825673" cy="4704735"/>
            </a:xfrm>
            <a:prstGeom prst="ellipse">
              <a:avLst/>
            </a:prstGeom>
            <a:solidFill>
              <a:schemeClr val="accent5">
                <a:lumMod val="75000"/>
                <a:alpha val="69804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sv-SE" dirty="0">
                  <a:latin typeface="+mj-lt"/>
                  <a:cs typeface="Segoe UI Light" panose="020B0502040204020203" pitchFamily="34" charset="0"/>
                </a:rPr>
                <a:t>CONTEXT</a:t>
              </a:r>
            </a:p>
          </p:txBody>
        </p:sp>
        <p:sp>
          <p:nvSpPr>
            <p:cNvPr id="4" name="Oval 3">
              <a:extLst>
                <a:ext uri="{FF2B5EF4-FFF2-40B4-BE49-F238E27FC236}">
                  <a16:creationId xmlns:a16="http://schemas.microsoft.com/office/drawing/2014/main" id="{A96859A6-6A3F-49BD-83DB-F99EFA220B34}"/>
                </a:ext>
              </a:extLst>
            </p:cNvPr>
            <p:cNvSpPr/>
            <p:nvPr/>
          </p:nvSpPr>
          <p:spPr>
            <a:xfrm>
              <a:off x="5373328" y="2476243"/>
              <a:ext cx="4825673" cy="4704735"/>
            </a:xfrm>
            <a:prstGeom prst="ellipse">
              <a:avLst/>
            </a:prstGeom>
            <a:solidFill>
              <a:schemeClr val="accent1">
                <a:lumMod val="75000"/>
                <a:alpha val="69804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sv-SE" dirty="0">
                  <a:latin typeface="+mj-lt"/>
                  <a:cs typeface="Segoe UI Light" panose="020B0502040204020203" pitchFamily="34" charset="0"/>
                </a:rPr>
                <a:t>EVALUATION</a:t>
              </a:r>
            </a:p>
          </p:txBody>
        </p:sp>
      </p:grpSp>
      <p:sp>
        <p:nvSpPr>
          <p:cNvPr id="15" name="TextBox 14">
            <a:extLst>
              <a:ext uri="{FF2B5EF4-FFF2-40B4-BE49-F238E27FC236}">
                <a16:creationId xmlns:a16="http://schemas.microsoft.com/office/drawing/2014/main" id="{C2C9FF8C-59DF-4E7E-AB4C-C86C2930618E}"/>
              </a:ext>
            </a:extLst>
          </p:cNvPr>
          <p:cNvSpPr txBox="1"/>
          <p:nvPr/>
        </p:nvSpPr>
        <p:spPr>
          <a:xfrm>
            <a:off x="1002890" y="808212"/>
            <a:ext cx="2300749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In order to </a:t>
            </a:r>
            <a:r>
              <a:rPr lang="sv-SE" i="1" dirty="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put</a:t>
            </a:r>
            <a:r>
              <a:rPr lang="sv-SE" dirty="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 context into syntax we need to do a subjective and local evaluation.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D67B1D45-F4E5-4466-85B2-B4E60206C45E}"/>
              </a:ext>
            </a:extLst>
          </p:cNvPr>
          <p:cNvSpPr txBox="1"/>
          <p:nvPr/>
        </p:nvSpPr>
        <p:spPr>
          <a:xfrm>
            <a:off x="9101721" y="808212"/>
            <a:ext cx="2300749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In order to </a:t>
            </a:r>
            <a:r>
              <a:rPr lang="sv-SE" i="1" dirty="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get</a:t>
            </a:r>
            <a:r>
              <a:rPr lang="sv-SE" dirty="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 context from syntax we need to do a subjective and local evaluation.</a:t>
            </a:r>
          </a:p>
        </p:txBody>
      </p:sp>
    </p:spTree>
    <p:extLst>
      <p:ext uri="{BB962C8B-B14F-4D97-AF65-F5344CB8AC3E}">
        <p14:creationId xmlns:p14="http://schemas.microsoft.com/office/powerpoint/2010/main" val="376387767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Two people sitting in a chair&#10;&#10;Description automatically generated">
            <a:extLst>
              <a:ext uri="{FF2B5EF4-FFF2-40B4-BE49-F238E27FC236}">
                <a16:creationId xmlns:a16="http://schemas.microsoft.com/office/drawing/2014/main" id="{0FFA67FE-A651-45EC-BF0F-CD34E067423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Blur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177"/>
            <a:ext cx="12192000" cy="6862354"/>
          </a:xfrm>
          <a:prstGeom prst="rect">
            <a:avLst/>
          </a:prstGeom>
        </p:spPr>
      </p:pic>
      <p:grpSp>
        <p:nvGrpSpPr>
          <p:cNvPr id="9" name="Group 8">
            <a:extLst>
              <a:ext uri="{FF2B5EF4-FFF2-40B4-BE49-F238E27FC236}">
                <a16:creationId xmlns:a16="http://schemas.microsoft.com/office/drawing/2014/main" id="{1B16ADBC-1DC7-4729-AE30-B7633DD4C19D}"/>
              </a:ext>
            </a:extLst>
          </p:cNvPr>
          <p:cNvGrpSpPr/>
          <p:nvPr/>
        </p:nvGrpSpPr>
        <p:grpSpPr>
          <a:xfrm>
            <a:off x="1992998" y="-245307"/>
            <a:ext cx="8206003" cy="7348614"/>
            <a:chOff x="1992998" y="-167636"/>
            <a:chExt cx="8206003" cy="7348614"/>
          </a:xfrm>
        </p:grpSpPr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F1E47E36-FB35-4D27-90E0-801F37E50801}"/>
                </a:ext>
              </a:extLst>
            </p:cNvPr>
            <p:cNvSpPr/>
            <p:nvPr/>
          </p:nvSpPr>
          <p:spPr>
            <a:xfrm>
              <a:off x="3683163" y="-167636"/>
              <a:ext cx="4825673" cy="4704735"/>
            </a:xfrm>
            <a:prstGeom prst="ellipse">
              <a:avLst/>
            </a:prstGeom>
            <a:solidFill>
              <a:srgbClr val="FFC000">
                <a:alpha val="69804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sv-SE" dirty="0">
                  <a:latin typeface="+mj-lt"/>
                  <a:cs typeface="Segoe UI Light" panose="020B0502040204020203" pitchFamily="34" charset="0"/>
                </a:rPr>
                <a:t>SYNTAX</a:t>
              </a:r>
            </a:p>
          </p:txBody>
        </p:sp>
        <p:sp>
          <p:nvSpPr>
            <p:cNvPr id="2" name="Oval 1">
              <a:extLst>
                <a:ext uri="{FF2B5EF4-FFF2-40B4-BE49-F238E27FC236}">
                  <a16:creationId xmlns:a16="http://schemas.microsoft.com/office/drawing/2014/main" id="{143D7C11-EC9B-4C84-A4AC-E0959462C4EB}"/>
                </a:ext>
              </a:extLst>
            </p:cNvPr>
            <p:cNvSpPr/>
            <p:nvPr/>
          </p:nvSpPr>
          <p:spPr>
            <a:xfrm>
              <a:off x="1992998" y="2476243"/>
              <a:ext cx="4825673" cy="4704735"/>
            </a:xfrm>
            <a:prstGeom prst="ellipse">
              <a:avLst/>
            </a:prstGeom>
            <a:solidFill>
              <a:schemeClr val="accent5">
                <a:lumMod val="75000"/>
                <a:alpha val="69804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sv-SE" dirty="0">
                  <a:latin typeface="+mj-lt"/>
                  <a:cs typeface="Segoe UI Light" panose="020B0502040204020203" pitchFamily="34" charset="0"/>
                </a:rPr>
                <a:t>CONTEXT</a:t>
              </a:r>
            </a:p>
          </p:txBody>
        </p:sp>
        <p:sp>
          <p:nvSpPr>
            <p:cNvPr id="4" name="Oval 3">
              <a:extLst>
                <a:ext uri="{FF2B5EF4-FFF2-40B4-BE49-F238E27FC236}">
                  <a16:creationId xmlns:a16="http://schemas.microsoft.com/office/drawing/2014/main" id="{A96859A6-6A3F-49BD-83DB-F99EFA220B34}"/>
                </a:ext>
              </a:extLst>
            </p:cNvPr>
            <p:cNvSpPr/>
            <p:nvPr/>
          </p:nvSpPr>
          <p:spPr>
            <a:xfrm>
              <a:off x="5373328" y="2476243"/>
              <a:ext cx="4825673" cy="4704735"/>
            </a:xfrm>
            <a:prstGeom prst="ellipse">
              <a:avLst/>
            </a:prstGeom>
            <a:solidFill>
              <a:schemeClr val="accent1">
                <a:lumMod val="75000"/>
                <a:alpha val="69804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sv-SE" dirty="0">
                  <a:latin typeface="+mj-lt"/>
                  <a:cs typeface="Segoe UI Light" panose="020B0502040204020203" pitchFamily="34" charset="0"/>
                </a:rPr>
                <a:t>EVALUATION</a:t>
              </a:r>
            </a:p>
          </p:txBody>
        </p:sp>
      </p:grpSp>
      <p:sp>
        <p:nvSpPr>
          <p:cNvPr id="15" name="TextBox 14">
            <a:extLst>
              <a:ext uri="{FF2B5EF4-FFF2-40B4-BE49-F238E27FC236}">
                <a16:creationId xmlns:a16="http://schemas.microsoft.com/office/drawing/2014/main" id="{C2C9FF8C-59DF-4E7E-AB4C-C86C2930618E}"/>
              </a:ext>
            </a:extLst>
          </p:cNvPr>
          <p:cNvSpPr txBox="1"/>
          <p:nvPr/>
        </p:nvSpPr>
        <p:spPr>
          <a:xfrm>
            <a:off x="1002890" y="808212"/>
            <a:ext cx="2300749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In order to </a:t>
            </a:r>
            <a:r>
              <a:rPr lang="sv-SE" i="1" dirty="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put</a:t>
            </a:r>
            <a:r>
              <a:rPr lang="sv-SE" dirty="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 context into syntax we need to do a subjective and local evaluation.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D67B1D45-F4E5-4466-85B2-B4E60206C45E}"/>
              </a:ext>
            </a:extLst>
          </p:cNvPr>
          <p:cNvSpPr txBox="1"/>
          <p:nvPr/>
        </p:nvSpPr>
        <p:spPr>
          <a:xfrm>
            <a:off x="9101721" y="808212"/>
            <a:ext cx="2300749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In order to </a:t>
            </a:r>
            <a:r>
              <a:rPr lang="sv-SE" i="1" dirty="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get</a:t>
            </a:r>
            <a:r>
              <a:rPr lang="sv-SE" dirty="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 context from syntax we need to do a subjective and local evaluation.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AEA20B1D-7507-438E-9B96-779F7D0A8066}"/>
              </a:ext>
            </a:extLst>
          </p:cNvPr>
          <p:cNvSpPr txBox="1"/>
          <p:nvPr/>
        </p:nvSpPr>
        <p:spPr>
          <a:xfrm>
            <a:off x="2532788" y="5596701"/>
            <a:ext cx="23007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>
                <a:latin typeface="Segoe UI Light" panose="020B0502040204020203" pitchFamily="34" charset="0"/>
                <a:cs typeface="Segoe UI Light" panose="020B0502040204020203" pitchFamily="34" charset="0"/>
              </a:rPr>
              <a:t>This is </a:t>
            </a:r>
            <a:r>
              <a:rPr lang="sv-SE" b="1" dirty="0">
                <a:latin typeface="Segoe UI Light" panose="020B0502040204020203" pitchFamily="34" charset="0"/>
                <a:cs typeface="Segoe UI Light" panose="020B0502040204020203" pitchFamily="34" charset="0"/>
              </a:rPr>
              <a:t>real</a:t>
            </a:r>
            <a:r>
              <a:rPr lang="sv-SE" dirty="0">
                <a:latin typeface="Segoe UI Light" panose="020B0502040204020203" pitchFamily="34" charset="0"/>
                <a:cs typeface="Segoe UI Light" panose="020B0502040204020203" pitchFamily="34" charset="0"/>
              </a:rPr>
              <a:t>.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CFA486B3-FF0B-4CC9-A869-5118323AF140}"/>
              </a:ext>
            </a:extLst>
          </p:cNvPr>
          <p:cNvSpPr txBox="1"/>
          <p:nvPr/>
        </p:nvSpPr>
        <p:spPr>
          <a:xfrm>
            <a:off x="8130466" y="5578345"/>
            <a:ext cx="23007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>
                <a:latin typeface="Segoe UI Light" panose="020B0502040204020203" pitchFamily="34" charset="0"/>
                <a:cs typeface="Segoe UI Light" panose="020B0502040204020203" pitchFamily="34" charset="0"/>
              </a:rPr>
              <a:t>This is </a:t>
            </a:r>
            <a:r>
              <a:rPr lang="sv-SE" b="1" dirty="0">
                <a:latin typeface="Segoe UI Light" panose="020B0502040204020203" pitchFamily="34" charset="0"/>
                <a:cs typeface="Segoe UI Light" panose="020B0502040204020203" pitchFamily="34" charset="0"/>
              </a:rPr>
              <a:t>human</a:t>
            </a:r>
            <a:r>
              <a:rPr lang="sv-SE" dirty="0">
                <a:latin typeface="Segoe UI Light" panose="020B0502040204020203" pitchFamily="34" charset="0"/>
                <a:cs typeface="Segoe UI Light" panose="020B0502040204020203" pitchFamily="34" charset="0"/>
              </a:rPr>
              <a:t>.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C218A02F-1E34-4A2C-B6E3-374A7E2D0C9F}"/>
              </a:ext>
            </a:extLst>
          </p:cNvPr>
          <p:cNvSpPr txBox="1"/>
          <p:nvPr/>
        </p:nvSpPr>
        <p:spPr>
          <a:xfrm>
            <a:off x="5354155" y="438880"/>
            <a:ext cx="23007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>
                <a:latin typeface="Segoe UI Light" panose="020B0502040204020203" pitchFamily="34" charset="0"/>
                <a:cs typeface="Segoe UI Light" panose="020B0502040204020203" pitchFamily="34" charset="0"/>
              </a:rPr>
              <a:t>This is </a:t>
            </a:r>
            <a:r>
              <a:rPr lang="sv-SE" b="1" dirty="0">
                <a:latin typeface="Segoe UI Light" panose="020B0502040204020203" pitchFamily="34" charset="0"/>
                <a:cs typeface="Segoe UI Light" panose="020B0502040204020203" pitchFamily="34" charset="0"/>
              </a:rPr>
              <a:t>lasting</a:t>
            </a:r>
            <a:r>
              <a:rPr lang="sv-SE" dirty="0">
                <a:latin typeface="Segoe UI Light" panose="020B0502040204020203" pitchFamily="34" charset="0"/>
                <a:cs typeface="Segoe UI Light" panose="020B0502040204020203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88377844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Two people sitting in a chair&#10;&#10;Description automatically generated">
            <a:extLst>
              <a:ext uri="{FF2B5EF4-FFF2-40B4-BE49-F238E27FC236}">
                <a16:creationId xmlns:a16="http://schemas.microsoft.com/office/drawing/2014/main" id="{59C34D33-3764-47F0-861D-B01D05575CC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Blur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177"/>
            <a:ext cx="12192000" cy="6862354"/>
          </a:xfrm>
          <a:prstGeom prst="rect">
            <a:avLst/>
          </a:prstGeom>
        </p:spPr>
      </p:pic>
      <p:grpSp>
        <p:nvGrpSpPr>
          <p:cNvPr id="9" name="Group 8">
            <a:extLst>
              <a:ext uri="{FF2B5EF4-FFF2-40B4-BE49-F238E27FC236}">
                <a16:creationId xmlns:a16="http://schemas.microsoft.com/office/drawing/2014/main" id="{1B16ADBC-1DC7-4729-AE30-B7633DD4C19D}"/>
              </a:ext>
            </a:extLst>
          </p:cNvPr>
          <p:cNvGrpSpPr/>
          <p:nvPr/>
        </p:nvGrpSpPr>
        <p:grpSpPr>
          <a:xfrm>
            <a:off x="1992998" y="-245307"/>
            <a:ext cx="8206003" cy="7348614"/>
            <a:chOff x="1992998" y="-167636"/>
            <a:chExt cx="8206003" cy="7348614"/>
          </a:xfrm>
        </p:grpSpPr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F1E47E36-FB35-4D27-90E0-801F37E50801}"/>
                </a:ext>
              </a:extLst>
            </p:cNvPr>
            <p:cNvSpPr/>
            <p:nvPr/>
          </p:nvSpPr>
          <p:spPr>
            <a:xfrm>
              <a:off x="3683163" y="-167636"/>
              <a:ext cx="4825673" cy="4704735"/>
            </a:xfrm>
            <a:prstGeom prst="ellipse">
              <a:avLst/>
            </a:prstGeom>
            <a:solidFill>
              <a:srgbClr val="FFC000">
                <a:alpha val="69804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sv-SE" dirty="0">
                  <a:latin typeface="+mj-lt"/>
                  <a:cs typeface="Segoe UI Light" panose="020B0502040204020203" pitchFamily="34" charset="0"/>
                </a:rPr>
                <a:t>SYNTAX</a:t>
              </a:r>
            </a:p>
          </p:txBody>
        </p:sp>
        <p:sp>
          <p:nvSpPr>
            <p:cNvPr id="2" name="Oval 1">
              <a:extLst>
                <a:ext uri="{FF2B5EF4-FFF2-40B4-BE49-F238E27FC236}">
                  <a16:creationId xmlns:a16="http://schemas.microsoft.com/office/drawing/2014/main" id="{143D7C11-EC9B-4C84-A4AC-E0959462C4EB}"/>
                </a:ext>
              </a:extLst>
            </p:cNvPr>
            <p:cNvSpPr/>
            <p:nvPr/>
          </p:nvSpPr>
          <p:spPr>
            <a:xfrm>
              <a:off x="1992998" y="2476243"/>
              <a:ext cx="4825673" cy="4704735"/>
            </a:xfrm>
            <a:prstGeom prst="ellipse">
              <a:avLst/>
            </a:prstGeom>
            <a:solidFill>
              <a:schemeClr val="accent5">
                <a:lumMod val="75000"/>
                <a:alpha val="69804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sv-SE" dirty="0">
                  <a:latin typeface="+mj-lt"/>
                  <a:cs typeface="Segoe UI Light" panose="020B0502040204020203" pitchFamily="34" charset="0"/>
                </a:rPr>
                <a:t>CONTEXT</a:t>
              </a:r>
            </a:p>
          </p:txBody>
        </p:sp>
        <p:sp>
          <p:nvSpPr>
            <p:cNvPr id="4" name="Oval 3">
              <a:extLst>
                <a:ext uri="{FF2B5EF4-FFF2-40B4-BE49-F238E27FC236}">
                  <a16:creationId xmlns:a16="http://schemas.microsoft.com/office/drawing/2014/main" id="{A96859A6-6A3F-49BD-83DB-F99EFA220B34}"/>
                </a:ext>
              </a:extLst>
            </p:cNvPr>
            <p:cNvSpPr/>
            <p:nvPr/>
          </p:nvSpPr>
          <p:spPr>
            <a:xfrm>
              <a:off x="5373328" y="2476243"/>
              <a:ext cx="4825673" cy="4704735"/>
            </a:xfrm>
            <a:prstGeom prst="ellipse">
              <a:avLst/>
            </a:prstGeom>
            <a:solidFill>
              <a:schemeClr val="accent1">
                <a:lumMod val="75000"/>
                <a:alpha val="69804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sv-SE" dirty="0">
                  <a:latin typeface="+mj-lt"/>
                  <a:cs typeface="Segoe UI Light" panose="020B0502040204020203" pitchFamily="34" charset="0"/>
                </a:rPr>
                <a:t>EVALUATION</a:t>
              </a:r>
            </a:p>
          </p:txBody>
        </p:sp>
      </p:grpSp>
      <p:sp>
        <p:nvSpPr>
          <p:cNvPr id="10" name="TextBox 9">
            <a:extLst>
              <a:ext uri="{FF2B5EF4-FFF2-40B4-BE49-F238E27FC236}">
                <a16:creationId xmlns:a16="http://schemas.microsoft.com/office/drawing/2014/main" id="{698C7ECA-87AC-4248-92A2-16A2AE7E27BE}"/>
              </a:ext>
            </a:extLst>
          </p:cNvPr>
          <p:cNvSpPr txBox="1"/>
          <p:nvPr/>
        </p:nvSpPr>
        <p:spPr>
          <a:xfrm>
            <a:off x="4528245" y="2936051"/>
            <a:ext cx="103265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sv-SE" dirty="0">
                <a:latin typeface="Segoe UI Light" panose="020B0502040204020203" pitchFamily="34" charset="0"/>
                <a:cs typeface="Segoe UI Light" panose="020B0502040204020203" pitchFamily="34" charset="0"/>
              </a:rPr>
              <a:t>DATA </a:t>
            </a:r>
          </a:p>
          <a:p>
            <a:pPr algn="ctr"/>
            <a:r>
              <a:rPr lang="sv-SE" dirty="0">
                <a:latin typeface="Segoe UI Light" panose="020B0502040204020203" pitchFamily="34" charset="0"/>
                <a:cs typeface="Segoe UI Light" panose="020B0502040204020203" pitchFamily="34" charset="0"/>
              </a:rPr>
              <a:t>SCIENCE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1911492-AB17-43B1-AFB5-E467C151C1A6}"/>
              </a:ext>
            </a:extLst>
          </p:cNvPr>
          <p:cNvSpPr txBox="1"/>
          <p:nvPr/>
        </p:nvSpPr>
        <p:spPr>
          <a:xfrm>
            <a:off x="6405983" y="2936051"/>
            <a:ext cx="163750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sv-SE" dirty="0">
                <a:latin typeface="Segoe UI Light" panose="020B0502040204020203" pitchFamily="34" charset="0"/>
                <a:cs typeface="Segoe UI Light" panose="020B0502040204020203" pitchFamily="34" charset="0"/>
              </a:rPr>
              <a:t>INFORMATION</a:t>
            </a:r>
          </a:p>
          <a:p>
            <a:pPr algn="ctr"/>
            <a:r>
              <a:rPr lang="sv-SE" dirty="0">
                <a:latin typeface="Segoe UI Light" panose="020B0502040204020203" pitchFamily="34" charset="0"/>
                <a:cs typeface="Segoe UI Light" panose="020B0502040204020203" pitchFamily="34" charset="0"/>
              </a:rPr>
              <a:t>THEORY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A71B4F1-4851-4444-82B7-9487327276E9}"/>
              </a:ext>
            </a:extLst>
          </p:cNvPr>
          <p:cNvSpPr txBox="1"/>
          <p:nvPr/>
        </p:nvSpPr>
        <p:spPr>
          <a:xfrm>
            <a:off x="5252563" y="4932014"/>
            <a:ext cx="168687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sv-SE" dirty="0">
                <a:latin typeface="Segoe UI Light" panose="020B0502040204020203" pitchFamily="34" charset="0"/>
                <a:cs typeface="Segoe UI Light" panose="020B0502040204020203" pitchFamily="34" charset="0"/>
              </a:rPr>
              <a:t>KNOWLEDGE</a:t>
            </a:r>
          </a:p>
          <a:p>
            <a:pPr algn="ctr"/>
            <a:r>
              <a:rPr lang="sv-SE" dirty="0">
                <a:latin typeface="Segoe UI Light" panose="020B0502040204020203" pitchFamily="34" charset="0"/>
                <a:cs typeface="Segoe UI Light" panose="020B0502040204020203" pitchFamily="34" charset="0"/>
              </a:rPr>
              <a:t>MANAGEMENT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C2C9FF8C-59DF-4E7E-AB4C-C86C2930618E}"/>
              </a:ext>
            </a:extLst>
          </p:cNvPr>
          <p:cNvSpPr txBox="1"/>
          <p:nvPr/>
        </p:nvSpPr>
        <p:spPr>
          <a:xfrm>
            <a:off x="1002890" y="808212"/>
            <a:ext cx="2300749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In order to </a:t>
            </a:r>
            <a:r>
              <a:rPr lang="sv-SE" i="1" dirty="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put</a:t>
            </a:r>
            <a:r>
              <a:rPr lang="sv-SE" dirty="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 context into syntax we need to do a subjective and local evaluation.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D67B1D45-F4E5-4466-85B2-B4E60206C45E}"/>
              </a:ext>
            </a:extLst>
          </p:cNvPr>
          <p:cNvSpPr txBox="1"/>
          <p:nvPr/>
        </p:nvSpPr>
        <p:spPr>
          <a:xfrm>
            <a:off x="9101721" y="808212"/>
            <a:ext cx="2300749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In order to </a:t>
            </a:r>
            <a:r>
              <a:rPr lang="sv-SE" i="1" dirty="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get</a:t>
            </a:r>
            <a:r>
              <a:rPr lang="sv-SE" dirty="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 context from syntax we need to do a subjective and local evaluation.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AEA20B1D-7507-438E-9B96-779F7D0A8066}"/>
              </a:ext>
            </a:extLst>
          </p:cNvPr>
          <p:cNvSpPr txBox="1"/>
          <p:nvPr/>
        </p:nvSpPr>
        <p:spPr>
          <a:xfrm>
            <a:off x="2532788" y="5596701"/>
            <a:ext cx="23007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>
                <a:latin typeface="Segoe UI Light" panose="020B0502040204020203" pitchFamily="34" charset="0"/>
                <a:cs typeface="Segoe UI Light" panose="020B0502040204020203" pitchFamily="34" charset="0"/>
              </a:rPr>
              <a:t>This is </a:t>
            </a:r>
            <a:r>
              <a:rPr lang="sv-SE" b="1" dirty="0">
                <a:latin typeface="Segoe UI Light" panose="020B0502040204020203" pitchFamily="34" charset="0"/>
                <a:cs typeface="Segoe UI Light" panose="020B0502040204020203" pitchFamily="34" charset="0"/>
              </a:rPr>
              <a:t>real</a:t>
            </a:r>
            <a:r>
              <a:rPr lang="sv-SE" dirty="0">
                <a:latin typeface="Segoe UI Light" panose="020B0502040204020203" pitchFamily="34" charset="0"/>
                <a:cs typeface="Segoe UI Light" panose="020B0502040204020203" pitchFamily="34" charset="0"/>
              </a:rPr>
              <a:t>.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CFA486B3-FF0B-4CC9-A869-5118323AF140}"/>
              </a:ext>
            </a:extLst>
          </p:cNvPr>
          <p:cNvSpPr txBox="1"/>
          <p:nvPr/>
        </p:nvSpPr>
        <p:spPr>
          <a:xfrm>
            <a:off x="8130466" y="5578345"/>
            <a:ext cx="23007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>
                <a:latin typeface="Segoe UI Light" panose="020B0502040204020203" pitchFamily="34" charset="0"/>
                <a:cs typeface="Segoe UI Light" panose="020B0502040204020203" pitchFamily="34" charset="0"/>
              </a:rPr>
              <a:t>This is </a:t>
            </a:r>
            <a:r>
              <a:rPr lang="sv-SE" b="1" dirty="0">
                <a:latin typeface="Segoe UI Light" panose="020B0502040204020203" pitchFamily="34" charset="0"/>
                <a:cs typeface="Segoe UI Light" panose="020B0502040204020203" pitchFamily="34" charset="0"/>
              </a:rPr>
              <a:t>human</a:t>
            </a:r>
            <a:r>
              <a:rPr lang="sv-SE" dirty="0">
                <a:latin typeface="Segoe UI Light" panose="020B0502040204020203" pitchFamily="34" charset="0"/>
                <a:cs typeface="Segoe UI Light" panose="020B0502040204020203" pitchFamily="34" charset="0"/>
              </a:rPr>
              <a:t>.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C218A02F-1E34-4A2C-B6E3-374A7E2D0C9F}"/>
              </a:ext>
            </a:extLst>
          </p:cNvPr>
          <p:cNvSpPr txBox="1"/>
          <p:nvPr/>
        </p:nvSpPr>
        <p:spPr>
          <a:xfrm>
            <a:off x="5354155" y="438880"/>
            <a:ext cx="23007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>
                <a:latin typeface="Segoe UI Light" panose="020B0502040204020203" pitchFamily="34" charset="0"/>
                <a:cs typeface="Segoe UI Light" panose="020B0502040204020203" pitchFamily="34" charset="0"/>
              </a:rPr>
              <a:t>This is </a:t>
            </a:r>
            <a:r>
              <a:rPr lang="sv-SE" b="1" dirty="0">
                <a:latin typeface="Segoe UI Light" panose="020B0502040204020203" pitchFamily="34" charset="0"/>
                <a:cs typeface="Segoe UI Light" panose="020B0502040204020203" pitchFamily="34" charset="0"/>
              </a:rPr>
              <a:t>lasting</a:t>
            </a:r>
            <a:r>
              <a:rPr lang="sv-SE" dirty="0">
                <a:latin typeface="Segoe UI Light" panose="020B0502040204020203" pitchFamily="34" charset="0"/>
                <a:cs typeface="Segoe UI Light" panose="020B0502040204020203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42883759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Two people sitting in a chair&#10;&#10;Description automatically generated">
            <a:extLst>
              <a:ext uri="{FF2B5EF4-FFF2-40B4-BE49-F238E27FC236}">
                <a16:creationId xmlns:a16="http://schemas.microsoft.com/office/drawing/2014/main" id="{F81A5013-75C9-4914-9B77-C101DBC571C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Blur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177"/>
            <a:ext cx="12192000" cy="6862354"/>
          </a:xfrm>
          <a:prstGeom prst="rect">
            <a:avLst/>
          </a:prstGeom>
        </p:spPr>
      </p:pic>
      <p:grpSp>
        <p:nvGrpSpPr>
          <p:cNvPr id="9" name="Group 8">
            <a:extLst>
              <a:ext uri="{FF2B5EF4-FFF2-40B4-BE49-F238E27FC236}">
                <a16:creationId xmlns:a16="http://schemas.microsoft.com/office/drawing/2014/main" id="{1B16ADBC-1DC7-4729-AE30-B7633DD4C19D}"/>
              </a:ext>
            </a:extLst>
          </p:cNvPr>
          <p:cNvGrpSpPr/>
          <p:nvPr/>
        </p:nvGrpSpPr>
        <p:grpSpPr>
          <a:xfrm>
            <a:off x="1992998" y="-245307"/>
            <a:ext cx="8206003" cy="7348614"/>
            <a:chOff x="1992998" y="-167636"/>
            <a:chExt cx="8206003" cy="7348614"/>
          </a:xfrm>
        </p:grpSpPr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F1E47E36-FB35-4D27-90E0-801F37E50801}"/>
                </a:ext>
              </a:extLst>
            </p:cNvPr>
            <p:cNvSpPr/>
            <p:nvPr/>
          </p:nvSpPr>
          <p:spPr>
            <a:xfrm>
              <a:off x="3683163" y="-167636"/>
              <a:ext cx="4825673" cy="4704735"/>
            </a:xfrm>
            <a:prstGeom prst="ellipse">
              <a:avLst/>
            </a:prstGeom>
            <a:solidFill>
              <a:srgbClr val="FFC000">
                <a:alpha val="69804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sv-SE" dirty="0">
                  <a:latin typeface="+mj-lt"/>
                  <a:cs typeface="Segoe UI Light" panose="020B0502040204020203" pitchFamily="34" charset="0"/>
                </a:rPr>
                <a:t>SYNTAX</a:t>
              </a:r>
            </a:p>
          </p:txBody>
        </p:sp>
        <p:sp>
          <p:nvSpPr>
            <p:cNvPr id="2" name="Oval 1">
              <a:extLst>
                <a:ext uri="{FF2B5EF4-FFF2-40B4-BE49-F238E27FC236}">
                  <a16:creationId xmlns:a16="http://schemas.microsoft.com/office/drawing/2014/main" id="{143D7C11-EC9B-4C84-A4AC-E0959462C4EB}"/>
                </a:ext>
              </a:extLst>
            </p:cNvPr>
            <p:cNvSpPr/>
            <p:nvPr/>
          </p:nvSpPr>
          <p:spPr>
            <a:xfrm>
              <a:off x="1992998" y="2476243"/>
              <a:ext cx="4825673" cy="4704735"/>
            </a:xfrm>
            <a:prstGeom prst="ellipse">
              <a:avLst/>
            </a:prstGeom>
            <a:solidFill>
              <a:schemeClr val="accent5">
                <a:lumMod val="75000"/>
                <a:alpha val="69804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sv-SE" dirty="0">
                  <a:latin typeface="+mj-lt"/>
                  <a:cs typeface="Segoe UI Light" panose="020B0502040204020203" pitchFamily="34" charset="0"/>
                </a:rPr>
                <a:t>CONTEXT</a:t>
              </a:r>
            </a:p>
          </p:txBody>
        </p:sp>
        <p:sp>
          <p:nvSpPr>
            <p:cNvPr id="4" name="Oval 3">
              <a:extLst>
                <a:ext uri="{FF2B5EF4-FFF2-40B4-BE49-F238E27FC236}">
                  <a16:creationId xmlns:a16="http://schemas.microsoft.com/office/drawing/2014/main" id="{A96859A6-6A3F-49BD-83DB-F99EFA220B34}"/>
                </a:ext>
              </a:extLst>
            </p:cNvPr>
            <p:cNvSpPr/>
            <p:nvPr/>
          </p:nvSpPr>
          <p:spPr>
            <a:xfrm>
              <a:off x="5373328" y="2476243"/>
              <a:ext cx="4825673" cy="4704735"/>
            </a:xfrm>
            <a:prstGeom prst="ellipse">
              <a:avLst/>
            </a:prstGeom>
            <a:solidFill>
              <a:schemeClr val="accent1">
                <a:lumMod val="75000"/>
                <a:alpha val="69804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sv-SE" dirty="0">
                  <a:latin typeface="+mj-lt"/>
                  <a:cs typeface="Segoe UI Light" panose="020B0502040204020203" pitchFamily="34" charset="0"/>
                </a:rPr>
                <a:t>EVALUATION</a:t>
              </a:r>
            </a:p>
          </p:txBody>
        </p:sp>
      </p:grpSp>
      <p:sp>
        <p:nvSpPr>
          <p:cNvPr id="10" name="TextBox 9">
            <a:extLst>
              <a:ext uri="{FF2B5EF4-FFF2-40B4-BE49-F238E27FC236}">
                <a16:creationId xmlns:a16="http://schemas.microsoft.com/office/drawing/2014/main" id="{698C7ECA-87AC-4248-92A2-16A2AE7E27BE}"/>
              </a:ext>
            </a:extLst>
          </p:cNvPr>
          <p:cNvSpPr txBox="1"/>
          <p:nvPr/>
        </p:nvSpPr>
        <p:spPr>
          <a:xfrm>
            <a:off x="4528245" y="2936051"/>
            <a:ext cx="103265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sv-SE" dirty="0">
                <a:latin typeface="Segoe UI Light" panose="020B0502040204020203" pitchFamily="34" charset="0"/>
                <a:cs typeface="Segoe UI Light" panose="020B0502040204020203" pitchFamily="34" charset="0"/>
              </a:rPr>
              <a:t>DATA </a:t>
            </a:r>
          </a:p>
          <a:p>
            <a:pPr algn="ctr"/>
            <a:r>
              <a:rPr lang="sv-SE" dirty="0">
                <a:latin typeface="Segoe UI Light" panose="020B0502040204020203" pitchFamily="34" charset="0"/>
                <a:cs typeface="Segoe UI Light" panose="020B0502040204020203" pitchFamily="34" charset="0"/>
              </a:rPr>
              <a:t>SCIENCE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1911492-AB17-43B1-AFB5-E467C151C1A6}"/>
              </a:ext>
            </a:extLst>
          </p:cNvPr>
          <p:cNvSpPr txBox="1"/>
          <p:nvPr/>
        </p:nvSpPr>
        <p:spPr>
          <a:xfrm>
            <a:off x="6405983" y="2936051"/>
            <a:ext cx="163750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sv-SE" dirty="0">
                <a:latin typeface="Segoe UI Light" panose="020B0502040204020203" pitchFamily="34" charset="0"/>
                <a:cs typeface="Segoe UI Light" panose="020B0502040204020203" pitchFamily="34" charset="0"/>
              </a:rPr>
              <a:t>INFORMATION</a:t>
            </a:r>
          </a:p>
          <a:p>
            <a:pPr algn="ctr"/>
            <a:r>
              <a:rPr lang="sv-SE" dirty="0">
                <a:latin typeface="Segoe UI Light" panose="020B0502040204020203" pitchFamily="34" charset="0"/>
                <a:cs typeface="Segoe UI Light" panose="020B0502040204020203" pitchFamily="34" charset="0"/>
              </a:rPr>
              <a:t>THEORY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A71B4F1-4851-4444-82B7-9487327276E9}"/>
              </a:ext>
            </a:extLst>
          </p:cNvPr>
          <p:cNvSpPr txBox="1"/>
          <p:nvPr/>
        </p:nvSpPr>
        <p:spPr>
          <a:xfrm>
            <a:off x="5252563" y="4932014"/>
            <a:ext cx="168687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sv-SE" dirty="0">
                <a:latin typeface="Segoe UI Light" panose="020B0502040204020203" pitchFamily="34" charset="0"/>
                <a:cs typeface="Segoe UI Light" panose="020B0502040204020203" pitchFamily="34" charset="0"/>
              </a:rPr>
              <a:t>KNOWLEDGE</a:t>
            </a:r>
          </a:p>
          <a:p>
            <a:pPr algn="ctr"/>
            <a:r>
              <a:rPr lang="sv-SE" dirty="0">
                <a:latin typeface="Segoe UI Light" panose="020B0502040204020203" pitchFamily="34" charset="0"/>
                <a:cs typeface="Segoe UI Light" panose="020B0502040204020203" pitchFamily="34" charset="0"/>
              </a:rPr>
              <a:t>MANAGEMENT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C2C9FF8C-59DF-4E7E-AB4C-C86C2930618E}"/>
              </a:ext>
            </a:extLst>
          </p:cNvPr>
          <p:cNvSpPr txBox="1"/>
          <p:nvPr/>
        </p:nvSpPr>
        <p:spPr>
          <a:xfrm>
            <a:off x="1002890" y="808212"/>
            <a:ext cx="2300749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In order to </a:t>
            </a:r>
            <a:r>
              <a:rPr lang="sv-SE" i="1" dirty="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put</a:t>
            </a:r>
            <a:r>
              <a:rPr lang="sv-SE" dirty="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 context into syntax we need to do a subjective and local evaluation.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D67B1D45-F4E5-4466-85B2-B4E60206C45E}"/>
              </a:ext>
            </a:extLst>
          </p:cNvPr>
          <p:cNvSpPr txBox="1"/>
          <p:nvPr/>
        </p:nvSpPr>
        <p:spPr>
          <a:xfrm>
            <a:off x="9101721" y="808212"/>
            <a:ext cx="2300749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In order to </a:t>
            </a:r>
            <a:r>
              <a:rPr lang="sv-SE" i="1" dirty="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get</a:t>
            </a:r>
            <a:r>
              <a:rPr lang="sv-SE" dirty="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 context from syntax we need to do a subjective and local evaluation.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AEA20B1D-7507-438E-9B96-779F7D0A8066}"/>
              </a:ext>
            </a:extLst>
          </p:cNvPr>
          <p:cNvSpPr txBox="1"/>
          <p:nvPr/>
        </p:nvSpPr>
        <p:spPr>
          <a:xfrm>
            <a:off x="2532788" y="5596701"/>
            <a:ext cx="23007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>
                <a:latin typeface="Segoe UI Light" panose="020B0502040204020203" pitchFamily="34" charset="0"/>
                <a:cs typeface="Segoe UI Light" panose="020B0502040204020203" pitchFamily="34" charset="0"/>
              </a:rPr>
              <a:t>This is </a:t>
            </a:r>
            <a:r>
              <a:rPr lang="sv-SE" b="1" dirty="0">
                <a:latin typeface="Segoe UI Light" panose="020B0502040204020203" pitchFamily="34" charset="0"/>
                <a:cs typeface="Segoe UI Light" panose="020B0502040204020203" pitchFamily="34" charset="0"/>
              </a:rPr>
              <a:t>real</a:t>
            </a:r>
            <a:r>
              <a:rPr lang="sv-SE" dirty="0">
                <a:latin typeface="Segoe UI Light" panose="020B0502040204020203" pitchFamily="34" charset="0"/>
                <a:cs typeface="Segoe UI Light" panose="020B0502040204020203" pitchFamily="34" charset="0"/>
              </a:rPr>
              <a:t>.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CFA486B3-FF0B-4CC9-A869-5118323AF140}"/>
              </a:ext>
            </a:extLst>
          </p:cNvPr>
          <p:cNvSpPr txBox="1"/>
          <p:nvPr/>
        </p:nvSpPr>
        <p:spPr>
          <a:xfrm>
            <a:off x="8130466" y="5578345"/>
            <a:ext cx="23007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>
                <a:latin typeface="Segoe UI Light" panose="020B0502040204020203" pitchFamily="34" charset="0"/>
                <a:cs typeface="Segoe UI Light" panose="020B0502040204020203" pitchFamily="34" charset="0"/>
              </a:rPr>
              <a:t>This is </a:t>
            </a:r>
            <a:r>
              <a:rPr lang="sv-SE" b="1" dirty="0">
                <a:latin typeface="Segoe UI Light" panose="020B0502040204020203" pitchFamily="34" charset="0"/>
                <a:cs typeface="Segoe UI Light" panose="020B0502040204020203" pitchFamily="34" charset="0"/>
              </a:rPr>
              <a:t>human</a:t>
            </a:r>
            <a:r>
              <a:rPr lang="sv-SE" dirty="0">
                <a:latin typeface="Segoe UI Light" panose="020B0502040204020203" pitchFamily="34" charset="0"/>
                <a:cs typeface="Segoe UI Light" panose="020B0502040204020203" pitchFamily="34" charset="0"/>
              </a:rPr>
              <a:t>.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C218A02F-1E34-4A2C-B6E3-374A7E2D0C9F}"/>
              </a:ext>
            </a:extLst>
          </p:cNvPr>
          <p:cNvSpPr txBox="1"/>
          <p:nvPr/>
        </p:nvSpPr>
        <p:spPr>
          <a:xfrm>
            <a:off x="5354155" y="438880"/>
            <a:ext cx="23007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>
                <a:latin typeface="Segoe UI Light" panose="020B0502040204020203" pitchFamily="34" charset="0"/>
                <a:cs typeface="Segoe UI Light" panose="020B0502040204020203" pitchFamily="34" charset="0"/>
              </a:rPr>
              <a:t>This is </a:t>
            </a:r>
            <a:r>
              <a:rPr lang="sv-SE" b="1" dirty="0">
                <a:latin typeface="Segoe UI Light" panose="020B0502040204020203" pitchFamily="34" charset="0"/>
                <a:cs typeface="Segoe UI Light" panose="020B0502040204020203" pitchFamily="34" charset="0"/>
              </a:rPr>
              <a:t>lasting</a:t>
            </a:r>
            <a:r>
              <a:rPr lang="sv-SE" dirty="0">
                <a:latin typeface="Segoe UI Light" panose="020B0502040204020203" pitchFamily="34" charset="0"/>
                <a:cs typeface="Segoe UI Light" panose="020B0502040204020203" pitchFamily="34" charset="0"/>
              </a:rPr>
              <a:t>.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C49C8BF6-D9E4-4A5C-BC26-7B6F795FDE73}"/>
              </a:ext>
            </a:extLst>
          </p:cNvPr>
          <p:cNvSpPr txBox="1"/>
          <p:nvPr/>
        </p:nvSpPr>
        <p:spPr>
          <a:xfrm>
            <a:off x="5207218" y="3685636"/>
            <a:ext cx="1907895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4200" dirty="0">
                <a:latin typeface="+mj-lt"/>
              </a:rPr>
              <a:t>MODEL</a:t>
            </a:r>
          </a:p>
        </p:txBody>
      </p:sp>
    </p:spTree>
    <p:extLst>
      <p:ext uri="{BB962C8B-B14F-4D97-AF65-F5344CB8AC3E}">
        <p14:creationId xmlns:p14="http://schemas.microsoft.com/office/powerpoint/2010/main" val="411444333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Two people sitting in a chair&#10;&#10;Description automatically generated">
            <a:extLst>
              <a:ext uri="{FF2B5EF4-FFF2-40B4-BE49-F238E27FC236}">
                <a16:creationId xmlns:a16="http://schemas.microsoft.com/office/drawing/2014/main" id="{F81A5013-75C9-4914-9B77-C101DBC571C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Blur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177"/>
            <a:ext cx="12192000" cy="6862354"/>
          </a:xfrm>
          <a:prstGeom prst="rect">
            <a:avLst/>
          </a:prstGeom>
        </p:spPr>
      </p:pic>
      <p:grpSp>
        <p:nvGrpSpPr>
          <p:cNvPr id="9" name="Group 8">
            <a:extLst>
              <a:ext uri="{FF2B5EF4-FFF2-40B4-BE49-F238E27FC236}">
                <a16:creationId xmlns:a16="http://schemas.microsoft.com/office/drawing/2014/main" id="{1B16ADBC-1DC7-4729-AE30-B7633DD4C19D}"/>
              </a:ext>
            </a:extLst>
          </p:cNvPr>
          <p:cNvGrpSpPr/>
          <p:nvPr/>
        </p:nvGrpSpPr>
        <p:grpSpPr>
          <a:xfrm>
            <a:off x="1992998" y="-245307"/>
            <a:ext cx="8206003" cy="7348614"/>
            <a:chOff x="1992998" y="-167636"/>
            <a:chExt cx="8206003" cy="7348614"/>
          </a:xfrm>
        </p:grpSpPr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F1E47E36-FB35-4D27-90E0-801F37E50801}"/>
                </a:ext>
              </a:extLst>
            </p:cNvPr>
            <p:cNvSpPr/>
            <p:nvPr/>
          </p:nvSpPr>
          <p:spPr>
            <a:xfrm>
              <a:off x="3683163" y="-167636"/>
              <a:ext cx="4825673" cy="4704735"/>
            </a:xfrm>
            <a:prstGeom prst="ellipse">
              <a:avLst/>
            </a:prstGeom>
            <a:solidFill>
              <a:srgbClr val="FFC000">
                <a:alpha val="69804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sv-SE" dirty="0">
                  <a:latin typeface="+mj-lt"/>
                  <a:cs typeface="Segoe UI Light" panose="020B0502040204020203" pitchFamily="34" charset="0"/>
                </a:rPr>
                <a:t>SYNTAX</a:t>
              </a:r>
            </a:p>
          </p:txBody>
        </p:sp>
        <p:sp>
          <p:nvSpPr>
            <p:cNvPr id="2" name="Oval 1">
              <a:extLst>
                <a:ext uri="{FF2B5EF4-FFF2-40B4-BE49-F238E27FC236}">
                  <a16:creationId xmlns:a16="http://schemas.microsoft.com/office/drawing/2014/main" id="{143D7C11-EC9B-4C84-A4AC-E0959462C4EB}"/>
                </a:ext>
              </a:extLst>
            </p:cNvPr>
            <p:cNvSpPr/>
            <p:nvPr/>
          </p:nvSpPr>
          <p:spPr>
            <a:xfrm>
              <a:off x="1992998" y="2476243"/>
              <a:ext cx="4825673" cy="4704735"/>
            </a:xfrm>
            <a:prstGeom prst="ellipse">
              <a:avLst/>
            </a:prstGeom>
            <a:solidFill>
              <a:schemeClr val="accent5">
                <a:lumMod val="75000"/>
                <a:alpha val="69804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sv-SE" dirty="0">
                  <a:latin typeface="+mj-lt"/>
                  <a:cs typeface="Segoe UI Light" panose="020B0502040204020203" pitchFamily="34" charset="0"/>
                </a:rPr>
                <a:t>CONTEXT</a:t>
              </a:r>
            </a:p>
          </p:txBody>
        </p:sp>
        <p:sp>
          <p:nvSpPr>
            <p:cNvPr id="4" name="Oval 3">
              <a:extLst>
                <a:ext uri="{FF2B5EF4-FFF2-40B4-BE49-F238E27FC236}">
                  <a16:creationId xmlns:a16="http://schemas.microsoft.com/office/drawing/2014/main" id="{A96859A6-6A3F-49BD-83DB-F99EFA220B34}"/>
                </a:ext>
              </a:extLst>
            </p:cNvPr>
            <p:cNvSpPr/>
            <p:nvPr/>
          </p:nvSpPr>
          <p:spPr>
            <a:xfrm>
              <a:off x="5373328" y="2476243"/>
              <a:ext cx="4825673" cy="4704735"/>
            </a:xfrm>
            <a:prstGeom prst="ellipse">
              <a:avLst/>
            </a:prstGeom>
            <a:solidFill>
              <a:schemeClr val="accent1">
                <a:lumMod val="75000"/>
                <a:alpha val="69804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sv-SE" dirty="0">
                  <a:latin typeface="+mj-lt"/>
                  <a:cs typeface="Segoe UI Light" panose="020B0502040204020203" pitchFamily="34" charset="0"/>
                </a:rPr>
                <a:t>EVALUATION</a:t>
              </a:r>
            </a:p>
          </p:txBody>
        </p:sp>
      </p:grpSp>
      <p:sp>
        <p:nvSpPr>
          <p:cNvPr id="10" name="TextBox 9">
            <a:extLst>
              <a:ext uri="{FF2B5EF4-FFF2-40B4-BE49-F238E27FC236}">
                <a16:creationId xmlns:a16="http://schemas.microsoft.com/office/drawing/2014/main" id="{698C7ECA-87AC-4248-92A2-16A2AE7E27BE}"/>
              </a:ext>
            </a:extLst>
          </p:cNvPr>
          <p:cNvSpPr txBox="1"/>
          <p:nvPr/>
        </p:nvSpPr>
        <p:spPr>
          <a:xfrm>
            <a:off x="4528245" y="2936051"/>
            <a:ext cx="103265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sv-SE" dirty="0">
                <a:latin typeface="Segoe UI Light" panose="020B0502040204020203" pitchFamily="34" charset="0"/>
                <a:cs typeface="Segoe UI Light" panose="020B0502040204020203" pitchFamily="34" charset="0"/>
              </a:rPr>
              <a:t>DATA </a:t>
            </a:r>
          </a:p>
          <a:p>
            <a:pPr algn="ctr"/>
            <a:r>
              <a:rPr lang="sv-SE" dirty="0">
                <a:latin typeface="Segoe UI Light" panose="020B0502040204020203" pitchFamily="34" charset="0"/>
                <a:cs typeface="Segoe UI Light" panose="020B0502040204020203" pitchFamily="34" charset="0"/>
              </a:rPr>
              <a:t>SCIENCE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1911492-AB17-43B1-AFB5-E467C151C1A6}"/>
              </a:ext>
            </a:extLst>
          </p:cNvPr>
          <p:cNvSpPr txBox="1"/>
          <p:nvPr/>
        </p:nvSpPr>
        <p:spPr>
          <a:xfrm>
            <a:off x="6405983" y="2936051"/>
            <a:ext cx="163750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sv-SE" dirty="0">
                <a:latin typeface="Segoe UI Light" panose="020B0502040204020203" pitchFamily="34" charset="0"/>
                <a:cs typeface="Segoe UI Light" panose="020B0502040204020203" pitchFamily="34" charset="0"/>
              </a:rPr>
              <a:t>INFORMATION</a:t>
            </a:r>
          </a:p>
          <a:p>
            <a:pPr algn="ctr"/>
            <a:r>
              <a:rPr lang="sv-SE" dirty="0">
                <a:latin typeface="Segoe UI Light" panose="020B0502040204020203" pitchFamily="34" charset="0"/>
                <a:cs typeface="Segoe UI Light" panose="020B0502040204020203" pitchFamily="34" charset="0"/>
              </a:rPr>
              <a:t>THEORY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A71B4F1-4851-4444-82B7-9487327276E9}"/>
              </a:ext>
            </a:extLst>
          </p:cNvPr>
          <p:cNvSpPr txBox="1"/>
          <p:nvPr/>
        </p:nvSpPr>
        <p:spPr>
          <a:xfrm>
            <a:off x="5252563" y="4932014"/>
            <a:ext cx="168687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sv-SE" dirty="0">
                <a:latin typeface="Segoe UI Light" panose="020B0502040204020203" pitchFamily="34" charset="0"/>
                <a:cs typeface="Segoe UI Light" panose="020B0502040204020203" pitchFamily="34" charset="0"/>
              </a:rPr>
              <a:t>KNOWLEDGE</a:t>
            </a:r>
          </a:p>
          <a:p>
            <a:pPr algn="ctr"/>
            <a:r>
              <a:rPr lang="sv-SE" dirty="0">
                <a:latin typeface="Segoe UI Light" panose="020B0502040204020203" pitchFamily="34" charset="0"/>
                <a:cs typeface="Segoe UI Light" panose="020B0502040204020203" pitchFamily="34" charset="0"/>
              </a:rPr>
              <a:t>MANAGEMENT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C2C9FF8C-59DF-4E7E-AB4C-C86C2930618E}"/>
              </a:ext>
            </a:extLst>
          </p:cNvPr>
          <p:cNvSpPr txBox="1"/>
          <p:nvPr/>
        </p:nvSpPr>
        <p:spPr>
          <a:xfrm>
            <a:off x="1002890" y="808212"/>
            <a:ext cx="2300749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In order to </a:t>
            </a:r>
            <a:r>
              <a:rPr lang="sv-SE" i="1" dirty="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put</a:t>
            </a:r>
            <a:r>
              <a:rPr lang="sv-SE" dirty="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 context into syntax we need to do a subjective and local evaluation.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D67B1D45-F4E5-4466-85B2-B4E60206C45E}"/>
              </a:ext>
            </a:extLst>
          </p:cNvPr>
          <p:cNvSpPr txBox="1"/>
          <p:nvPr/>
        </p:nvSpPr>
        <p:spPr>
          <a:xfrm>
            <a:off x="9101721" y="808212"/>
            <a:ext cx="2300749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In order to </a:t>
            </a:r>
            <a:r>
              <a:rPr lang="sv-SE" i="1" dirty="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get</a:t>
            </a:r>
            <a:r>
              <a:rPr lang="sv-SE" dirty="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 context from syntax we need to do a subjective and local evaluation.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AEA20B1D-7507-438E-9B96-779F7D0A8066}"/>
              </a:ext>
            </a:extLst>
          </p:cNvPr>
          <p:cNvSpPr txBox="1"/>
          <p:nvPr/>
        </p:nvSpPr>
        <p:spPr>
          <a:xfrm>
            <a:off x="2532788" y="5596701"/>
            <a:ext cx="23007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>
                <a:latin typeface="Segoe UI Light" panose="020B0502040204020203" pitchFamily="34" charset="0"/>
                <a:cs typeface="Segoe UI Light" panose="020B0502040204020203" pitchFamily="34" charset="0"/>
              </a:rPr>
              <a:t>This is </a:t>
            </a:r>
            <a:r>
              <a:rPr lang="sv-SE" b="1" dirty="0">
                <a:latin typeface="Segoe UI Light" panose="020B0502040204020203" pitchFamily="34" charset="0"/>
                <a:cs typeface="Segoe UI Light" panose="020B0502040204020203" pitchFamily="34" charset="0"/>
              </a:rPr>
              <a:t>real</a:t>
            </a:r>
            <a:r>
              <a:rPr lang="sv-SE" dirty="0">
                <a:latin typeface="Segoe UI Light" panose="020B0502040204020203" pitchFamily="34" charset="0"/>
                <a:cs typeface="Segoe UI Light" panose="020B0502040204020203" pitchFamily="34" charset="0"/>
              </a:rPr>
              <a:t>.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CFA486B3-FF0B-4CC9-A869-5118323AF140}"/>
              </a:ext>
            </a:extLst>
          </p:cNvPr>
          <p:cNvSpPr txBox="1"/>
          <p:nvPr/>
        </p:nvSpPr>
        <p:spPr>
          <a:xfrm>
            <a:off x="8130466" y="5578345"/>
            <a:ext cx="23007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>
                <a:latin typeface="Segoe UI Light" panose="020B0502040204020203" pitchFamily="34" charset="0"/>
                <a:cs typeface="Segoe UI Light" panose="020B0502040204020203" pitchFamily="34" charset="0"/>
              </a:rPr>
              <a:t>This is </a:t>
            </a:r>
            <a:r>
              <a:rPr lang="sv-SE" b="1" dirty="0">
                <a:latin typeface="Segoe UI Light" panose="020B0502040204020203" pitchFamily="34" charset="0"/>
                <a:cs typeface="Segoe UI Light" panose="020B0502040204020203" pitchFamily="34" charset="0"/>
              </a:rPr>
              <a:t>human</a:t>
            </a:r>
            <a:r>
              <a:rPr lang="sv-SE" dirty="0">
                <a:latin typeface="Segoe UI Light" panose="020B0502040204020203" pitchFamily="34" charset="0"/>
                <a:cs typeface="Segoe UI Light" panose="020B0502040204020203" pitchFamily="34" charset="0"/>
              </a:rPr>
              <a:t>.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C218A02F-1E34-4A2C-B6E3-374A7E2D0C9F}"/>
              </a:ext>
            </a:extLst>
          </p:cNvPr>
          <p:cNvSpPr txBox="1"/>
          <p:nvPr/>
        </p:nvSpPr>
        <p:spPr>
          <a:xfrm>
            <a:off x="5354155" y="438880"/>
            <a:ext cx="23007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>
                <a:latin typeface="Segoe UI Light" panose="020B0502040204020203" pitchFamily="34" charset="0"/>
                <a:cs typeface="Segoe UI Light" panose="020B0502040204020203" pitchFamily="34" charset="0"/>
              </a:rPr>
              <a:t>This is </a:t>
            </a:r>
            <a:r>
              <a:rPr lang="sv-SE" b="1" dirty="0">
                <a:latin typeface="Segoe UI Light" panose="020B0502040204020203" pitchFamily="34" charset="0"/>
                <a:cs typeface="Segoe UI Light" panose="020B0502040204020203" pitchFamily="34" charset="0"/>
              </a:rPr>
              <a:t>lasting</a:t>
            </a:r>
            <a:r>
              <a:rPr lang="sv-SE" dirty="0">
                <a:latin typeface="Segoe UI Light" panose="020B0502040204020203" pitchFamily="34" charset="0"/>
                <a:cs typeface="Segoe UI Light" panose="020B0502040204020203" pitchFamily="34" charset="0"/>
              </a:rPr>
              <a:t>.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C49C8BF6-D9E4-4A5C-BC26-7B6F795FDE73}"/>
              </a:ext>
            </a:extLst>
          </p:cNvPr>
          <p:cNvSpPr txBox="1"/>
          <p:nvPr/>
        </p:nvSpPr>
        <p:spPr>
          <a:xfrm>
            <a:off x="5207218" y="3685636"/>
            <a:ext cx="1907895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4200" dirty="0">
                <a:latin typeface="+mj-lt"/>
              </a:rPr>
              <a:t>MODEL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AA65AEA6-00EA-4F67-B429-A9119F40DA8B}"/>
              </a:ext>
            </a:extLst>
          </p:cNvPr>
          <p:cNvGrpSpPr/>
          <p:nvPr/>
        </p:nvGrpSpPr>
        <p:grpSpPr>
          <a:xfrm>
            <a:off x="3196958" y="1434045"/>
            <a:ext cx="5798082" cy="4660193"/>
            <a:chOff x="3196958" y="1389595"/>
            <a:chExt cx="5798082" cy="4660193"/>
          </a:xfrm>
        </p:grpSpPr>
        <p:sp>
          <p:nvSpPr>
            <p:cNvPr id="5" name="Oval 4">
              <a:extLst>
                <a:ext uri="{FF2B5EF4-FFF2-40B4-BE49-F238E27FC236}">
                  <a16:creationId xmlns:a16="http://schemas.microsoft.com/office/drawing/2014/main" id="{C0C04ABD-850A-4809-9D4E-40EE4D0F1CE0}"/>
                </a:ext>
              </a:extLst>
            </p:cNvPr>
            <p:cNvSpPr/>
            <p:nvPr/>
          </p:nvSpPr>
          <p:spPr>
            <a:xfrm>
              <a:off x="3196958" y="1527933"/>
              <a:ext cx="5798082" cy="4521855"/>
            </a:xfrm>
            <a:prstGeom prst="ellipse">
              <a:avLst/>
            </a:prstGeom>
            <a:noFill/>
            <a:ln w="63500" cap="flat" cmpd="sng" algn="ctr">
              <a:solidFill>
                <a:srgbClr val="FFFF00"/>
              </a:solidFill>
              <a:prstDash val="solid"/>
              <a:round/>
              <a:headEnd type="none" w="med" len="med"/>
              <a:tailEnd type="none" w="med" len="med"/>
              <a:extLst>
                <a:ext uri="{C807C97D-BFC1-408E-A445-0C87EB9F89A2}">
                  <ask:lineSketchStyleProps xmlns:ask="http://schemas.microsoft.com/office/drawing/2018/sketchyshapes" sd="1219033472">
                    <a:custGeom>
                      <a:avLst/>
                      <a:gdLst>
                        <a:gd name="connsiteX0" fmla="*/ 0 w 3575009"/>
                        <a:gd name="connsiteY0" fmla="*/ 1115055 h 2230109"/>
                        <a:gd name="connsiteX1" fmla="*/ 1787505 w 3575009"/>
                        <a:gd name="connsiteY1" fmla="*/ 0 h 2230109"/>
                        <a:gd name="connsiteX2" fmla="*/ 3575010 w 3575009"/>
                        <a:gd name="connsiteY2" fmla="*/ 1115055 h 2230109"/>
                        <a:gd name="connsiteX3" fmla="*/ 1787505 w 3575009"/>
                        <a:gd name="connsiteY3" fmla="*/ 2230110 h 2230109"/>
                        <a:gd name="connsiteX4" fmla="*/ 0 w 3575009"/>
                        <a:gd name="connsiteY4" fmla="*/ 1115055 h 2230109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3575009" h="2230109" extrusionOk="0">
                          <a:moveTo>
                            <a:pt x="0" y="1115055"/>
                          </a:moveTo>
                          <a:cubicBezTo>
                            <a:pt x="-162117" y="399229"/>
                            <a:pt x="642289" y="59302"/>
                            <a:pt x="1787505" y="0"/>
                          </a:cubicBezTo>
                          <a:cubicBezTo>
                            <a:pt x="2823626" y="10296"/>
                            <a:pt x="3462933" y="502791"/>
                            <a:pt x="3575010" y="1115055"/>
                          </a:cubicBezTo>
                          <a:cubicBezTo>
                            <a:pt x="3447209" y="1855687"/>
                            <a:pt x="2737460" y="2436040"/>
                            <a:pt x="1787505" y="2230110"/>
                          </a:cubicBezTo>
                          <a:cubicBezTo>
                            <a:pt x="735447" y="2194631"/>
                            <a:pt x="65834" y="1762339"/>
                            <a:pt x="0" y="1115055"/>
                          </a:cubicBezTo>
                          <a:close/>
                        </a:path>
                      </a:pathLst>
                    </a:custGeom>
                    <ask:type>
                      <ask:lineSketchNone/>
                    </ask:type>
                  </ask:lineSketchStyleProps>
                </a:ext>
              </a:extLst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wrap="square" rtlCol="0" anchor="t" anchorCtr="0">
              <a:prstTxWarp prst="textArchUp">
                <a:avLst/>
              </a:prstTxWarp>
            </a:bodyPr>
            <a:lstStyle/>
            <a:p>
              <a:pPr algn="ctr"/>
              <a:endParaRPr lang="sv-SE" dirty="0">
                <a:ln>
                  <a:solidFill>
                    <a:schemeClr val="accent1"/>
                  </a:solidFill>
                </a:ln>
              </a:endParaRP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D00BF2B6-848E-4A49-9EB2-259015C7AA4C}"/>
                </a:ext>
              </a:extLst>
            </p:cNvPr>
            <p:cNvSpPr txBox="1"/>
            <p:nvPr/>
          </p:nvSpPr>
          <p:spPr>
            <a:xfrm>
              <a:off x="3196958" y="1389595"/>
              <a:ext cx="5798081" cy="4188750"/>
            </a:xfrm>
            <a:prstGeom prst="rect">
              <a:avLst/>
            </a:prstGeom>
            <a:noFill/>
          </p:spPr>
          <p:txBody>
            <a:bodyPr wrap="none" rtlCol="0">
              <a:prstTxWarp prst="textArchUp">
                <a:avLst/>
              </a:prstTxWarp>
              <a:spAutoFit/>
            </a:bodyPr>
            <a:lstStyle/>
            <a:p>
              <a:pPr algn="ctr"/>
              <a:r>
                <a:rPr lang="sv-SE" sz="2000" b="1" dirty="0">
                  <a:solidFill>
                    <a:srgbClr val="FFFF00"/>
                  </a:solidFill>
                  <a:latin typeface="Segoe UI Light" panose="020B0502040204020203" pitchFamily="34" charset="0"/>
                  <a:cs typeface="Segoe UI Light" panose="020B0502040204020203" pitchFamily="34" charset="0"/>
                </a:rPr>
                <a:t>THE EXPERTISE OF A DATA MODELER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7354240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group of people posing for a photo&#10;&#10;Description automatically generated">
            <a:extLst>
              <a:ext uri="{FF2B5EF4-FFF2-40B4-BE49-F238E27FC236}">
                <a16:creationId xmlns:a16="http://schemas.microsoft.com/office/drawing/2014/main" id="{3D04AB2A-8F55-4A22-9979-9EE0974592F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83" r="1" b="1"/>
          <a:stretch/>
        </p:blipFill>
        <p:spPr>
          <a:xfrm>
            <a:off x="180279" y="161490"/>
            <a:ext cx="11827082" cy="6534092"/>
          </a:xfrm>
          <a:custGeom>
            <a:avLst/>
            <a:gdLst/>
            <a:ahLst/>
            <a:cxnLst/>
            <a:rect l="l" t="t" r="r" b="b"/>
            <a:pathLst>
              <a:path w="11827082" h="6534092">
                <a:moveTo>
                  <a:pt x="6610089" y="5"/>
                </a:moveTo>
                <a:cubicBezTo>
                  <a:pt x="6763993" y="-277"/>
                  <a:pt x="6862741" y="14300"/>
                  <a:pt x="6956523" y="21390"/>
                </a:cubicBezTo>
                <a:cubicBezTo>
                  <a:pt x="7271939" y="-12207"/>
                  <a:pt x="7581352" y="149"/>
                  <a:pt x="7768349" y="21390"/>
                </a:cubicBezTo>
                <a:lnTo>
                  <a:pt x="7831642" y="23688"/>
                </a:lnTo>
                <a:lnTo>
                  <a:pt x="7886307" y="21390"/>
                </a:lnTo>
                <a:cubicBezTo>
                  <a:pt x="7951978" y="17798"/>
                  <a:pt x="8007622" y="16567"/>
                  <a:pt x="8057445" y="16600"/>
                </a:cubicBezTo>
                <a:lnTo>
                  <a:pt x="8096254" y="17396"/>
                </a:lnTo>
                <a:lnTo>
                  <a:pt x="8199591" y="12947"/>
                </a:lnTo>
                <a:cubicBezTo>
                  <a:pt x="8247971" y="12558"/>
                  <a:pt x="8296272" y="14617"/>
                  <a:pt x="8344260" y="21390"/>
                </a:cubicBezTo>
                <a:lnTo>
                  <a:pt x="8355505" y="22738"/>
                </a:lnTo>
                <a:lnTo>
                  <a:pt x="8462217" y="21390"/>
                </a:lnTo>
                <a:cubicBezTo>
                  <a:pt x="8567700" y="16869"/>
                  <a:pt x="8666620" y="17239"/>
                  <a:pt x="8761697" y="18554"/>
                </a:cubicBezTo>
                <a:lnTo>
                  <a:pt x="8808871" y="19038"/>
                </a:lnTo>
                <a:lnTo>
                  <a:pt x="8941246" y="13930"/>
                </a:lnTo>
                <a:cubicBezTo>
                  <a:pt x="9040199" y="10800"/>
                  <a:pt x="9149474" y="10157"/>
                  <a:pt x="9260166" y="21390"/>
                </a:cubicBezTo>
                <a:lnTo>
                  <a:pt x="9339613" y="26448"/>
                </a:lnTo>
                <a:lnTo>
                  <a:pt x="9432845" y="28493"/>
                </a:lnTo>
                <a:cubicBezTo>
                  <a:pt x="9587011" y="31230"/>
                  <a:pt x="9744909" y="31599"/>
                  <a:pt x="9849954" y="21390"/>
                </a:cubicBezTo>
                <a:cubicBezTo>
                  <a:pt x="10060044" y="972"/>
                  <a:pt x="10204432" y="2657"/>
                  <a:pt x="10425865" y="21390"/>
                </a:cubicBezTo>
                <a:lnTo>
                  <a:pt x="10477895" y="25158"/>
                </a:lnTo>
                <a:lnTo>
                  <a:pt x="10566351" y="27751"/>
                </a:lnTo>
                <a:cubicBezTo>
                  <a:pt x="10727031" y="32755"/>
                  <a:pt x="10877889" y="35639"/>
                  <a:pt x="11001775" y="21390"/>
                </a:cubicBezTo>
                <a:cubicBezTo>
                  <a:pt x="11249546" y="-7108"/>
                  <a:pt x="11434553" y="12510"/>
                  <a:pt x="11813601" y="21390"/>
                </a:cubicBezTo>
                <a:cubicBezTo>
                  <a:pt x="11817928" y="208271"/>
                  <a:pt x="11818867" y="336567"/>
                  <a:pt x="11813601" y="475847"/>
                </a:cubicBezTo>
                <a:cubicBezTo>
                  <a:pt x="11808335" y="615127"/>
                  <a:pt x="11845853" y="1008651"/>
                  <a:pt x="11813601" y="1254916"/>
                </a:cubicBezTo>
                <a:cubicBezTo>
                  <a:pt x="11809570" y="1285699"/>
                  <a:pt x="11806768" y="1314174"/>
                  <a:pt x="11804923" y="1340777"/>
                </a:cubicBezTo>
                <a:lnTo>
                  <a:pt x="11803652" y="1373115"/>
                </a:lnTo>
                <a:lnTo>
                  <a:pt x="11804560" y="1395572"/>
                </a:lnTo>
                <a:cubicBezTo>
                  <a:pt x="11806656" y="1431340"/>
                  <a:pt x="11809600" y="1470662"/>
                  <a:pt x="11813601" y="1514605"/>
                </a:cubicBezTo>
                <a:cubicBezTo>
                  <a:pt x="11829606" y="1690380"/>
                  <a:pt x="11822955" y="1813845"/>
                  <a:pt x="11815628" y="1920902"/>
                </a:cubicBezTo>
                <a:lnTo>
                  <a:pt x="11811346" y="1995660"/>
                </a:lnTo>
                <a:lnTo>
                  <a:pt x="11813868" y="2104640"/>
                </a:lnTo>
                <a:lnTo>
                  <a:pt x="11817197" y="2264365"/>
                </a:lnTo>
                <a:lnTo>
                  <a:pt x="11821465" y="2306631"/>
                </a:lnTo>
                <a:cubicBezTo>
                  <a:pt x="11835170" y="2477814"/>
                  <a:pt x="11818400" y="2578773"/>
                  <a:pt x="11813601" y="2683208"/>
                </a:cubicBezTo>
                <a:cubicBezTo>
                  <a:pt x="11809487" y="2772725"/>
                  <a:pt x="11816027" y="2930030"/>
                  <a:pt x="11816192" y="3070653"/>
                </a:cubicBezTo>
                <a:lnTo>
                  <a:pt x="11813610" y="3202145"/>
                </a:lnTo>
                <a:lnTo>
                  <a:pt x="11813601" y="3267510"/>
                </a:lnTo>
                <a:cubicBezTo>
                  <a:pt x="11811419" y="3587194"/>
                  <a:pt x="11813535" y="3497122"/>
                  <a:pt x="11813601" y="3721967"/>
                </a:cubicBezTo>
                <a:cubicBezTo>
                  <a:pt x="11813617" y="3778178"/>
                  <a:pt x="11814293" y="3835214"/>
                  <a:pt x="11815131" y="3894088"/>
                </a:cubicBezTo>
                <a:lnTo>
                  <a:pt x="11816203" y="3972593"/>
                </a:lnTo>
                <a:lnTo>
                  <a:pt x="11816265" y="3973919"/>
                </a:lnTo>
                <a:cubicBezTo>
                  <a:pt x="11819902" y="4062998"/>
                  <a:pt x="11819694" y="4122248"/>
                  <a:pt x="11818174" y="4171327"/>
                </a:cubicBezTo>
                <a:lnTo>
                  <a:pt x="11817878" y="4178488"/>
                </a:lnTo>
                <a:lnTo>
                  <a:pt x="11818118" y="4277530"/>
                </a:lnTo>
                <a:cubicBezTo>
                  <a:pt x="11817612" y="4347824"/>
                  <a:pt x="11816272" y="4421987"/>
                  <a:pt x="11813601" y="4501036"/>
                </a:cubicBezTo>
                <a:cubicBezTo>
                  <a:pt x="11824398" y="4779554"/>
                  <a:pt x="11834923" y="4895505"/>
                  <a:pt x="11813601" y="5020415"/>
                </a:cubicBezTo>
                <a:cubicBezTo>
                  <a:pt x="11808270" y="5051643"/>
                  <a:pt x="11804885" y="5094410"/>
                  <a:pt x="11802984" y="5145366"/>
                </a:cubicBezTo>
                <a:lnTo>
                  <a:pt x="11802805" y="5153576"/>
                </a:lnTo>
                <a:lnTo>
                  <a:pt x="11813601" y="5280104"/>
                </a:lnTo>
                <a:cubicBezTo>
                  <a:pt x="11848339" y="5545832"/>
                  <a:pt x="11803810" y="5568088"/>
                  <a:pt x="11813601" y="5734561"/>
                </a:cubicBezTo>
                <a:cubicBezTo>
                  <a:pt x="11814825" y="5755370"/>
                  <a:pt x="11815354" y="5777180"/>
                  <a:pt x="11815391" y="5800160"/>
                </a:cubicBezTo>
                <a:lnTo>
                  <a:pt x="11814403" y="5861994"/>
                </a:lnTo>
                <a:lnTo>
                  <a:pt x="11814897" y="5940552"/>
                </a:lnTo>
                <a:cubicBezTo>
                  <a:pt x="11813455" y="6007961"/>
                  <a:pt x="11810716" y="6074118"/>
                  <a:pt x="11808410" y="6139030"/>
                </a:cubicBezTo>
                <a:lnTo>
                  <a:pt x="11805249" y="6294204"/>
                </a:lnTo>
                <a:lnTo>
                  <a:pt x="11806853" y="6377232"/>
                </a:lnTo>
                <a:lnTo>
                  <a:pt x="11813601" y="6513630"/>
                </a:lnTo>
                <a:cubicBezTo>
                  <a:pt x="11755932" y="6520071"/>
                  <a:pt x="11702085" y="6522123"/>
                  <a:pt x="11651008" y="6521869"/>
                </a:cubicBezTo>
                <a:lnTo>
                  <a:pt x="11606878" y="6520178"/>
                </a:lnTo>
                <a:lnTo>
                  <a:pt x="11480359" y="6526470"/>
                </a:lnTo>
                <a:cubicBezTo>
                  <a:pt x="11411497" y="6529079"/>
                  <a:pt x="11340067" y="6529281"/>
                  <a:pt x="11235913" y="6522672"/>
                </a:cubicBezTo>
                <a:lnTo>
                  <a:pt x="11167376" y="6517338"/>
                </a:lnTo>
                <a:lnTo>
                  <a:pt x="11118099" y="6519937"/>
                </a:lnTo>
                <a:cubicBezTo>
                  <a:pt x="11008080" y="6519923"/>
                  <a:pt x="10918905" y="6505169"/>
                  <a:pt x="10779737" y="6513630"/>
                </a:cubicBezTo>
                <a:lnTo>
                  <a:pt x="10756340" y="6513513"/>
                </a:lnTo>
                <a:lnTo>
                  <a:pt x="10748952" y="6514346"/>
                </a:lnTo>
                <a:cubicBezTo>
                  <a:pt x="10725838" y="6516206"/>
                  <a:pt x="10699773" y="6516641"/>
                  <a:pt x="10661780" y="6513630"/>
                </a:cubicBezTo>
                <a:lnTo>
                  <a:pt x="10643067" y="6512943"/>
                </a:lnTo>
                <a:lnTo>
                  <a:pt x="10627638" y="6512866"/>
                </a:lnTo>
                <a:lnTo>
                  <a:pt x="10598539" y="6511309"/>
                </a:lnTo>
                <a:lnTo>
                  <a:pt x="10590670" y="6511020"/>
                </a:lnTo>
                <a:cubicBezTo>
                  <a:pt x="10422654" y="6509230"/>
                  <a:pt x="10114537" y="6525711"/>
                  <a:pt x="9930443" y="6519069"/>
                </a:cubicBezTo>
                <a:lnTo>
                  <a:pt x="9908887" y="6517613"/>
                </a:lnTo>
                <a:lnTo>
                  <a:pt x="9697150" y="6531900"/>
                </a:lnTo>
                <a:cubicBezTo>
                  <a:pt x="9438634" y="6540253"/>
                  <a:pt x="9217380" y="6522684"/>
                  <a:pt x="9038128" y="6513630"/>
                </a:cubicBezTo>
                <a:lnTo>
                  <a:pt x="8901719" y="6509665"/>
                </a:lnTo>
                <a:lnTo>
                  <a:pt x="8766922" y="6512046"/>
                </a:lnTo>
                <a:cubicBezTo>
                  <a:pt x="8694433" y="6513288"/>
                  <a:pt x="8629372" y="6514112"/>
                  <a:pt x="8580175" y="6513630"/>
                </a:cubicBezTo>
                <a:lnTo>
                  <a:pt x="8571277" y="6513524"/>
                </a:lnTo>
                <a:lnTo>
                  <a:pt x="8462217" y="6513630"/>
                </a:lnTo>
                <a:cubicBezTo>
                  <a:pt x="8225188" y="6509968"/>
                  <a:pt x="7780127" y="6525503"/>
                  <a:pt x="7532434" y="6513630"/>
                </a:cubicBezTo>
                <a:lnTo>
                  <a:pt x="7448622" y="6511320"/>
                </a:lnTo>
                <a:lnTo>
                  <a:pt x="7428354" y="6513630"/>
                </a:lnTo>
                <a:cubicBezTo>
                  <a:pt x="7293248" y="6538560"/>
                  <a:pt x="7186080" y="6533261"/>
                  <a:pt x="7078782" y="6523679"/>
                </a:cubicBezTo>
                <a:lnTo>
                  <a:pt x="6973169" y="6513887"/>
                </a:lnTo>
                <a:lnTo>
                  <a:pt x="6954249" y="6514033"/>
                </a:lnTo>
                <a:cubicBezTo>
                  <a:pt x="6918701" y="6514123"/>
                  <a:pt x="6880374" y="6514018"/>
                  <a:pt x="6838566" y="6513630"/>
                </a:cubicBezTo>
                <a:lnTo>
                  <a:pt x="6790865" y="6514652"/>
                </a:lnTo>
                <a:lnTo>
                  <a:pt x="6717520" y="6518204"/>
                </a:lnTo>
                <a:lnTo>
                  <a:pt x="6690736" y="6516798"/>
                </a:lnTo>
                <a:lnTo>
                  <a:pt x="6604647" y="6518643"/>
                </a:lnTo>
                <a:cubicBezTo>
                  <a:pt x="6383546" y="6528740"/>
                  <a:pt x="6188571" y="6547337"/>
                  <a:pt x="5908782" y="6513630"/>
                </a:cubicBezTo>
                <a:lnTo>
                  <a:pt x="5827432" y="6506155"/>
                </a:lnTo>
                <a:lnTo>
                  <a:pt x="5818169" y="6505897"/>
                </a:lnTo>
                <a:cubicBezTo>
                  <a:pt x="5656134" y="6501940"/>
                  <a:pt x="5476891" y="6500561"/>
                  <a:pt x="5360626" y="6513630"/>
                </a:cubicBezTo>
                <a:cubicBezTo>
                  <a:pt x="5244362" y="6526700"/>
                  <a:pt x="5155294" y="6523407"/>
                  <a:pt x="5082581" y="6518492"/>
                </a:cubicBezTo>
                <a:lnTo>
                  <a:pt x="5011539" y="6513612"/>
                </a:lnTo>
                <a:lnTo>
                  <a:pt x="4978999" y="6513630"/>
                </a:lnTo>
                <a:lnTo>
                  <a:pt x="4947560" y="6512597"/>
                </a:lnTo>
                <a:lnTo>
                  <a:pt x="4902673" y="6513630"/>
                </a:lnTo>
                <a:cubicBezTo>
                  <a:pt x="4851834" y="6520217"/>
                  <a:pt x="4795188" y="6523001"/>
                  <a:pt x="4737076" y="6522747"/>
                </a:cubicBezTo>
                <a:lnTo>
                  <a:pt x="4649328" y="6518160"/>
                </a:lnTo>
                <a:lnTo>
                  <a:pt x="4624935" y="6519597"/>
                </a:lnTo>
                <a:cubicBezTo>
                  <a:pt x="4598495" y="6519851"/>
                  <a:pt x="4566987" y="6518389"/>
                  <a:pt x="4521046" y="6513630"/>
                </a:cubicBezTo>
                <a:lnTo>
                  <a:pt x="4456833" y="6510131"/>
                </a:lnTo>
                <a:lnTo>
                  <a:pt x="4343538" y="6512337"/>
                </a:lnTo>
                <a:cubicBezTo>
                  <a:pt x="4260681" y="6514690"/>
                  <a:pt x="4174545" y="6517475"/>
                  <a:pt x="4104725" y="6513630"/>
                </a:cubicBezTo>
                <a:cubicBezTo>
                  <a:pt x="3965085" y="6505941"/>
                  <a:pt x="3802107" y="6535988"/>
                  <a:pt x="3528815" y="6513630"/>
                </a:cubicBezTo>
                <a:lnTo>
                  <a:pt x="3407613" y="6504978"/>
                </a:lnTo>
                <a:lnTo>
                  <a:pt x="3251268" y="6513630"/>
                </a:lnTo>
                <a:cubicBezTo>
                  <a:pt x="3103602" y="6529652"/>
                  <a:pt x="3004932" y="6519904"/>
                  <a:pt x="2867035" y="6513929"/>
                </a:cubicBezTo>
                <a:lnTo>
                  <a:pt x="2840124" y="6513045"/>
                </a:lnTo>
                <a:lnTo>
                  <a:pt x="2834946" y="6513630"/>
                </a:lnTo>
                <a:cubicBezTo>
                  <a:pt x="2691933" y="6538293"/>
                  <a:pt x="2614008" y="6529004"/>
                  <a:pt x="2502859" y="6520536"/>
                </a:cubicBezTo>
                <a:lnTo>
                  <a:pt x="2442001" y="6517197"/>
                </a:lnTo>
                <a:lnTo>
                  <a:pt x="2438245" y="6517313"/>
                </a:lnTo>
                <a:cubicBezTo>
                  <a:pt x="2401807" y="6517985"/>
                  <a:pt x="2368299" y="6518156"/>
                  <a:pt x="2336678" y="6517988"/>
                </a:cubicBezTo>
                <a:lnTo>
                  <a:pt x="2185932" y="6514754"/>
                </a:lnTo>
                <a:lnTo>
                  <a:pt x="1960620" y="6520062"/>
                </a:lnTo>
                <a:cubicBezTo>
                  <a:pt x="1876521" y="6521810"/>
                  <a:pt x="1788378" y="6523022"/>
                  <a:pt x="1701155" y="6522387"/>
                </a:cubicBezTo>
                <a:lnTo>
                  <a:pt x="1589271" y="6518529"/>
                </a:lnTo>
                <a:lnTo>
                  <a:pt x="1539168" y="6519829"/>
                </a:lnTo>
                <a:cubicBezTo>
                  <a:pt x="1395291" y="6522782"/>
                  <a:pt x="1407110" y="6517174"/>
                  <a:pt x="1287620" y="6513630"/>
                </a:cubicBezTo>
                <a:cubicBezTo>
                  <a:pt x="1168131" y="6510087"/>
                  <a:pt x="1041230" y="6513238"/>
                  <a:pt x="932033" y="6514000"/>
                </a:cubicBezTo>
                <a:lnTo>
                  <a:pt x="918750" y="6513952"/>
                </a:lnTo>
                <a:lnTo>
                  <a:pt x="858917" y="6514806"/>
                </a:lnTo>
                <a:cubicBezTo>
                  <a:pt x="826932" y="6514879"/>
                  <a:pt x="792070" y="6514545"/>
                  <a:pt x="753341" y="6513630"/>
                </a:cubicBezTo>
                <a:cubicBezTo>
                  <a:pt x="443511" y="6506311"/>
                  <a:pt x="354936" y="6524642"/>
                  <a:pt x="17841" y="6513630"/>
                </a:cubicBezTo>
                <a:cubicBezTo>
                  <a:pt x="-956" y="6342673"/>
                  <a:pt x="-10467" y="6012653"/>
                  <a:pt x="17841" y="5799484"/>
                </a:cubicBezTo>
                <a:lnTo>
                  <a:pt x="19845" y="5756408"/>
                </a:lnTo>
                <a:lnTo>
                  <a:pt x="17841" y="5734561"/>
                </a:lnTo>
                <a:cubicBezTo>
                  <a:pt x="13149" y="5695472"/>
                  <a:pt x="12578" y="5648752"/>
                  <a:pt x="13918" y="5598323"/>
                </a:cubicBezTo>
                <a:lnTo>
                  <a:pt x="18180" y="5508699"/>
                </a:lnTo>
                <a:lnTo>
                  <a:pt x="16493" y="5477760"/>
                </a:lnTo>
                <a:cubicBezTo>
                  <a:pt x="8966" y="5369709"/>
                  <a:pt x="1889" y="5260695"/>
                  <a:pt x="17841" y="5150260"/>
                </a:cubicBezTo>
                <a:cubicBezTo>
                  <a:pt x="-3463" y="5038150"/>
                  <a:pt x="-2139" y="4857473"/>
                  <a:pt x="6850" y="4650409"/>
                </a:cubicBezTo>
                <a:lnTo>
                  <a:pt x="14633" y="4498670"/>
                </a:lnTo>
                <a:lnTo>
                  <a:pt x="14494" y="4495758"/>
                </a:lnTo>
                <a:cubicBezTo>
                  <a:pt x="12245" y="4421472"/>
                  <a:pt x="13025" y="4335511"/>
                  <a:pt x="14442" y="4243130"/>
                </a:cubicBezTo>
                <a:lnTo>
                  <a:pt x="16801" y="4091152"/>
                </a:lnTo>
                <a:lnTo>
                  <a:pt x="13537" y="4018512"/>
                </a:lnTo>
                <a:lnTo>
                  <a:pt x="17696" y="3920163"/>
                </a:lnTo>
                <a:lnTo>
                  <a:pt x="17841" y="3851812"/>
                </a:lnTo>
                <a:cubicBezTo>
                  <a:pt x="15571" y="3651484"/>
                  <a:pt x="26219" y="3546077"/>
                  <a:pt x="24551" y="3386181"/>
                </a:cubicBezTo>
                <a:lnTo>
                  <a:pt x="24397" y="3379573"/>
                </a:lnTo>
                <a:lnTo>
                  <a:pt x="22173" y="3327681"/>
                </a:lnTo>
                <a:cubicBezTo>
                  <a:pt x="20895" y="3304536"/>
                  <a:pt x="19446" y="3284181"/>
                  <a:pt x="17841" y="3267510"/>
                </a:cubicBezTo>
                <a:cubicBezTo>
                  <a:pt x="8213" y="3167488"/>
                  <a:pt x="-3113" y="2984082"/>
                  <a:pt x="3931" y="2799801"/>
                </a:cubicBezTo>
                <a:lnTo>
                  <a:pt x="4125" y="2797274"/>
                </a:lnTo>
                <a:lnTo>
                  <a:pt x="3717" y="2776150"/>
                </a:lnTo>
                <a:cubicBezTo>
                  <a:pt x="3237" y="2640023"/>
                  <a:pt x="7465" y="2516197"/>
                  <a:pt x="17841" y="2423520"/>
                </a:cubicBezTo>
                <a:cubicBezTo>
                  <a:pt x="20435" y="2400350"/>
                  <a:pt x="22069" y="2375698"/>
                  <a:pt x="22982" y="2349684"/>
                </a:cubicBezTo>
                <a:lnTo>
                  <a:pt x="23157" y="2331991"/>
                </a:lnTo>
                <a:lnTo>
                  <a:pt x="21648" y="2290240"/>
                </a:lnTo>
                <a:cubicBezTo>
                  <a:pt x="18695" y="2240502"/>
                  <a:pt x="15426" y="2193755"/>
                  <a:pt x="14054" y="2150784"/>
                </a:cubicBezTo>
                <a:lnTo>
                  <a:pt x="17291" y="2050968"/>
                </a:lnTo>
                <a:lnTo>
                  <a:pt x="12351" y="1872365"/>
                </a:lnTo>
                <a:cubicBezTo>
                  <a:pt x="11665" y="1799113"/>
                  <a:pt x="12859" y="1722821"/>
                  <a:pt x="17841" y="1644450"/>
                </a:cubicBezTo>
                <a:lnTo>
                  <a:pt x="21169" y="1569934"/>
                </a:lnTo>
                <a:lnTo>
                  <a:pt x="20488" y="1547698"/>
                </a:lnTo>
                <a:cubicBezTo>
                  <a:pt x="19568" y="1516527"/>
                  <a:pt x="18663" y="1483900"/>
                  <a:pt x="17841" y="1449683"/>
                </a:cubicBezTo>
                <a:cubicBezTo>
                  <a:pt x="11271" y="1175953"/>
                  <a:pt x="1415" y="1152151"/>
                  <a:pt x="17841" y="995226"/>
                </a:cubicBezTo>
                <a:lnTo>
                  <a:pt x="19885" y="968921"/>
                </a:lnTo>
                <a:lnTo>
                  <a:pt x="17841" y="930304"/>
                </a:lnTo>
                <a:cubicBezTo>
                  <a:pt x="7442" y="768208"/>
                  <a:pt x="7865" y="285783"/>
                  <a:pt x="17841" y="21390"/>
                </a:cubicBezTo>
                <a:cubicBezTo>
                  <a:pt x="147136" y="10433"/>
                  <a:pt x="296588" y="9602"/>
                  <a:pt x="440468" y="11925"/>
                </a:cubicBezTo>
                <a:lnTo>
                  <a:pt x="473966" y="12726"/>
                </a:lnTo>
                <a:lnTo>
                  <a:pt x="478805" y="12539"/>
                </a:lnTo>
                <a:lnTo>
                  <a:pt x="484496" y="12977"/>
                </a:lnTo>
                <a:lnTo>
                  <a:pt x="648894" y="16905"/>
                </a:lnTo>
                <a:cubicBezTo>
                  <a:pt x="714833" y="18773"/>
                  <a:pt x="776163" y="20559"/>
                  <a:pt x="829667" y="21390"/>
                </a:cubicBezTo>
                <a:lnTo>
                  <a:pt x="916694" y="22693"/>
                </a:lnTo>
                <a:lnTo>
                  <a:pt x="933747" y="21390"/>
                </a:lnTo>
                <a:cubicBezTo>
                  <a:pt x="1086511" y="12604"/>
                  <a:pt x="1591110" y="15003"/>
                  <a:pt x="1863531" y="21390"/>
                </a:cubicBezTo>
                <a:lnTo>
                  <a:pt x="1920387" y="22646"/>
                </a:lnTo>
                <a:lnTo>
                  <a:pt x="2054705" y="24358"/>
                </a:lnTo>
                <a:cubicBezTo>
                  <a:pt x="2107717" y="24456"/>
                  <a:pt x="2161143" y="23719"/>
                  <a:pt x="2217404" y="21390"/>
                </a:cubicBezTo>
                <a:cubicBezTo>
                  <a:pt x="2442445" y="12073"/>
                  <a:pt x="2732199" y="18194"/>
                  <a:pt x="2911273" y="21390"/>
                </a:cubicBezTo>
                <a:lnTo>
                  <a:pt x="3023675" y="20799"/>
                </a:lnTo>
                <a:lnTo>
                  <a:pt x="3093869" y="15816"/>
                </a:lnTo>
                <a:cubicBezTo>
                  <a:pt x="3182922" y="11551"/>
                  <a:pt x="3301373" y="10993"/>
                  <a:pt x="3429365" y="12165"/>
                </a:cubicBezTo>
                <a:lnTo>
                  <a:pt x="3575555" y="14425"/>
                </a:lnTo>
                <a:lnTo>
                  <a:pt x="3605772" y="13210"/>
                </a:lnTo>
                <a:cubicBezTo>
                  <a:pt x="3774503" y="6974"/>
                  <a:pt x="3960371" y="3465"/>
                  <a:pt x="4063093" y="21390"/>
                </a:cubicBezTo>
                <a:lnTo>
                  <a:pt x="4088792" y="24677"/>
                </a:lnTo>
                <a:lnTo>
                  <a:pt x="4129769" y="25744"/>
                </a:lnTo>
                <a:cubicBezTo>
                  <a:pt x="4269845" y="29597"/>
                  <a:pt x="4297423" y="30995"/>
                  <a:pt x="4403088" y="21390"/>
                </a:cubicBezTo>
                <a:cubicBezTo>
                  <a:pt x="4473592" y="10814"/>
                  <a:pt x="4858406" y="-6032"/>
                  <a:pt x="5096956" y="21390"/>
                </a:cubicBezTo>
                <a:lnTo>
                  <a:pt x="5251798" y="27914"/>
                </a:lnTo>
                <a:lnTo>
                  <a:pt x="5332872" y="21390"/>
                </a:lnTo>
                <a:cubicBezTo>
                  <a:pt x="5422885" y="11295"/>
                  <a:pt x="5502187" y="8863"/>
                  <a:pt x="5576462" y="10240"/>
                </a:cubicBezTo>
                <a:lnTo>
                  <a:pt x="5700011" y="17015"/>
                </a:lnTo>
                <a:lnTo>
                  <a:pt x="5761151" y="15143"/>
                </a:lnTo>
                <a:cubicBezTo>
                  <a:pt x="5846776" y="14123"/>
                  <a:pt x="5935566" y="15403"/>
                  <a:pt x="6026740" y="21390"/>
                </a:cubicBezTo>
                <a:lnTo>
                  <a:pt x="6161088" y="29209"/>
                </a:lnTo>
                <a:lnTo>
                  <a:pt x="6262655" y="21390"/>
                </a:lnTo>
                <a:cubicBezTo>
                  <a:pt x="6405549" y="5694"/>
                  <a:pt x="6517747" y="175"/>
                  <a:pt x="6610089" y="5"/>
                </a:cubicBezTo>
                <a:close/>
              </a:path>
            </a:pathLst>
          </a:cu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78B698A0-88C6-4B41-B0B1-1A58286784AF}"/>
              </a:ext>
            </a:extLst>
          </p:cNvPr>
          <p:cNvSpPr txBox="1"/>
          <p:nvPr/>
        </p:nvSpPr>
        <p:spPr>
          <a:xfrm>
            <a:off x="2337246" y="488663"/>
            <a:ext cx="7513147" cy="738664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sv-SE" sz="4200" dirty="0">
                <a:solidFill>
                  <a:schemeClr val="bg1"/>
                </a:solidFill>
                <a:latin typeface="+mj-lt"/>
              </a:rPr>
              <a:t>A database is never a source.</a:t>
            </a:r>
          </a:p>
        </p:txBody>
      </p:sp>
    </p:spTree>
    <p:extLst>
      <p:ext uri="{BB962C8B-B14F-4D97-AF65-F5344CB8AC3E}">
        <p14:creationId xmlns:p14="http://schemas.microsoft.com/office/powerpoint/2010/main" val="361712228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2D2B266D-3625-4584-A5C3-7D3F672CFF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 descr="A group of people posing for a photo&#10;&#10;Description automatically generated">
            <a:extLst>
              <a:ext uri="{FF2B5EF4-FFF2-40B4-BE49-F238E27FC236}">
                <a16:creationId xmlns:a16="http://schemas.microsoft.com/office/drawing/2014/main" id="{3D04AB2A-8F55-4A22-9979-9EE0974592F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83" r="1" b="1"/>
          <a:stretch/>
        </p:blipFill>
        <p:spPr>
          <a:xfrm>
            <a:off x="180279" y="161490"/>
            <a:ext cx="11827082" cy="6534092"/>
          </a:xfrm>
          <a:custGeom>
            <a:avLst/>
            <a:gdLst/>
            <a:ahLst/>
            <a:cxnLst/>
            <a:rect l="l" t="t" r="r" b="b"/>
            <a:pathLst>
              <a:path w="11827082" h="6534092">
                <a:moveTo>
                  <a:pt x="6610089" y="5"/>
                </a:moveTo>
                <a:cubicBezTo>
                  <a:pt x="6763993" y="-277"/>
                  <a:pt x="6862741" y="14300"/>
                  <a:pt x="6956523" y="21390"/>
                </a:cubicBezTo>
                <a:cubicBezTo>
                  <a:pt x="7271939" y="-12207"/>
                  <a:pt x="7581352" y="149"/>
                  <a:pt x="7768349" y="21390"/>
                </a:cubicBezTo>
                <a:lnTo>
                  <a:pt x="7831642" y="23688"/>
                </a:lnTo>
                <a:lnTo>
                  <a:pt x="7886307" y="21390"/>
                </a:lnTo>
                <a:cubicBezTo>
                  <a:pt x="7951978" y="17798"/>
                  <a:pt x="8007622" y="16567"/>
                  <a:pt x="8057445" y="16600"/>
                </a:cubicBezTo>
                <a:lnTo>
                  <a:pt x="8096254" y="17396"/>
                </a:lnTo>
                <a:lnTo>
                  <a:pt x="8199591" y="12947"/>
                </a:lnTo>
                <a:cubicBezTo>
                  <a:pt x="8247971" y="12558"/>
                  <a:pt x="8296272" y="14617"/>
                  <a:pt x="8344260" y="21390"/>
                </a:cubicBezTo>
                <a:lnTo>
                  <a:pt x="8355505" y="22738"/>
                </a:lnTo>
                <a:lnTo>
                  <a:pt x="8462217" y="21390"/>
                </a:lnTo>
                <a:cubicBezTo>
                  <a:pt x="8567700" y="16869"/>
                  <a:pt x="8666620" y="17239"/>
                  <a:pt x="8761697" y="18554"/>
                </a:cubicBezTo>
                <a:lnTo>
                  <a:pt x="8808871" y="19038"/>
                </a:lnTo>
                <a:lnTo>
                  <a:pt x="8941246" y="13930"/>
                </a:lnTo>
                <a:cubicBezTo>
                  <a:pt x="9040199" y="10800"/>
                  <a:pt x="9149474" y="10157"/>
                  <a:pt x="9260166" y="21390"/>
                </a:cubicBezTo>
                <a:lnTo>
                  <a:pt x="9339613" y="26448"/>
                </a:lnTo>
                <a:lnTo>
                  <a:pt x="9432845" y="28493"/>
                </a:lnTo>
                <a:cubicBezTo>
                  <a:pt x="9587011" y="31230"/>
                  <a:pt x="9744909" y="31599"/>
                  <a:pt x="9849954" y="21390"/>
                </a:cubicBezTo>
                <a:cubicBezTo>
                  <a:pt x="10060044" y="972"/>
                  <a:pt x="10204432" y="2657"/>
                  <a:pt x="10425865" y="21390"/>
                </a:cubicBezTo>
                <a:lnTo>
                  <a:pt x="10477895" y="25158"/>
                </a:lnTo>
                <a:lnTo>
                  <a:pt x="10566351" y="27751"/>
                </a:lnTo>
                <a:cubicBezTo>
                  <a:pt x="10727031" y="32755"/>
                  <a:pt x="10877889" y="35639"/>
                  <a:pt x="11001775" y="21390"/>
                </a:cubicBezTo>
                <a:cubicBezTo>
                  <a:pt x="11249546" y="-7108"/>
                  <a:pt x="11434553" y="12510"/>
                  <a:pt x="11813601" y="21390"/>
                </a:cubicBezTo>
                <a:cubicBezTo>
                  <a:pt x="11817928" y="208271"/>
                  <a:pt x="11818867" y="336567"/>
                  <a:pt x="11813601" y="475847"/>
                </a:cubicBezTo>
                <a:cubicBezTo>
                  <a:pt x="11808335" y="615127"/>
                  <a:pt x="11845853" y="1008651"/>
                  <a:pt x="11813601" y="1254916"/>
                </a:cubicBezTo>
                <a:cubicBezTo>
                  <a:pt x="11809570" y="1285699"/>
                  <a:pt x="11806768" y="1314174"/>
                  <a:pt x="11804923" y="1340777"/>
                </a:cubicBezTo>
                <a:lnTo>
                  <a:pt x="11803652" y="1373115"/>
                </a:lnTo>
                <a:lnTo>
                  <a:pt x="11804560" y="1395572"/>
                </a:lnTo>
                <a:cubicBezTo>
                  <a:pt x="11806656" y="1431340"/>
                  <a:pt x="11809600" y="1470662"/>
                  <a:pt x="11813601" y="1514605"/>
                </a:cubicBezTo>
                <a:cubicBezTo>
                  <a:pt x="11829606" y="1690380"/>
                  <a:pt x="11822955" y="1813845"/>
                  <a:pt x="11815628" y="1920902"/>
                </a:cubicBezTo>
                <a:lnTo>
                  <a:pt x="11811346" y="1995660"/>
                </a:lnTo>
                <a:lnTo>
                  <a:pt x="11813868" y="2104640"/>
                </a:lnTo>
                <a:lnTo>
                  <a:pt x="11817197" y="2264365"/>
                </a:lnTo>
                <a:lnTo>
                  <a:pt x="11821465" y="2306631"/>
                </a:lnTo>
                <a:cubicBezTo>
                  <a:pt x="11835170" y="2477814"/>
                  <a:pt x="11818400" y="2578773"/>
                  <a:pt x="11813601" y="2683208"/>
                </a:cubicBezTo>
                <a:cubicBezTo>
                  <a:pt x="11809487" y="2772725"/>
                  <a:pt x="11816027" y="2930030"/>
                  <a:pt x="11816192" y="3070653"/>
                </a:cubicBezTo>
                <a:lnTo>
                  <a:pt x="11813610" y="3202145"/>
                </a:lnTo>
                <a:lnTo>
                  <a:pt x="11813601" y="3267510"/>
                </a:lnTo>
                <a:cubicBezTo>
                  <a:pt x="11811419" y="3587194"/>
                  <a:pt x="11813535" y="3497122"/>
                  <a:pt x="11813601" y="3721967"/>
                </a:cubicBezTo>
                <a:cubicBezTo>
                  <a:pt x="11813617" y="3778178"/>
                  <a:pt x="11814293" y="3835214"/>
                  <a:pt x="11815131" y="3894088"/>
                </a:cubicBezTo>
                <a:lnTo>
                  <a:pt x="11816203" y="3972593"/>
                </a:lnTo>
                <a:lnTo>
                  <a:pt x="11816265" y="3973919"/>
                </a:lnTo>
                <a:cubicBezTo>
                  <a:pt x="11819902" y="4062998"/>
                  <a:pt x="11819694" y="4122248"/>
                  <a:pt x="11818174" y="4171327"/>
                </a:cubicBezTo>
                <a:lnTo>
                  <a:pt x="11817878" y="4178488"/>
                </a:lnTo>
                <a:lnTo>
                  <a:pt x="11818118" y="4277530"/>
                </a:lnTo>
                <a:cubicBezTo>
                  <a:pt x="11817612" y="4347824"/>
                  <a:pt x="11816272" y="4421987"/>
                  <a:pt x="11813601" y="4501036"/>
                </a:cubicBezTo>
                <a:cubicBezTo>
                  <a:pt x="11824398" y="4779554"/>
                  <a:pt x="11834923" y="4895505"/>
                  <a:pt x="11813601" y="5020415"/>
                </a:cubicBezTo>
                <a:cubicBezTo>
                  <a:pt x="11808270" y="5051643"/>
                  <a:pt x="11804885" y="5094410"/>
                  <a:pt x="11802984" y="5145366"/>
                </a:cubicBezTo>
                <a:lnTo>
                  <a:pt x="11802805" y="5153576"/>
                </a:lnTo>
                <a:lnTo>
                  <a:pt x="11813601" y="5280104"/>
                </a:lnTo>
                <a:cubicBezTo>
                  <a:pt x="11848339" y="5545832"/>
                  <a:pt x="11803810" y="5568088"/>
                  <a:pt x="11813601" y="5734561"/>
                </a:cubicBezTo>
                <a:cubicBezTo>
                  <a:pt x="11814825" y="5755370"/>
                  <a:pt x="11815354" y="5777180"/>
                  <a:pt x="11815391" y="5800160"/>
                </a:cubicBezTo>
                <a:lnTo>
                  <a:pt x="11814403" y="5861994"/>
                </a:lnTo>
                <a:lnTo>
                  <a:pt x="11814897" y="5940552"/>
                </a:lnTo>
                <a:cubicBezTo>
                  <a:pt x="11813455" y="6007961"/>
                  <a:pt x="11810716" y="6074118"/>
                  <a:pt x="11808410" y="6139030"/>
                </a:cubicBezTo>
                <a:lnTo>
                  <a:pt x="11805249" y="6294204"/>
                </a:lnTo>
                <a:lnTo>
                  <a:pt x="11806853" y="6377232"/>
                </a:lnTo>
                <a:lnTo>
                  <a:pt x="11813601" y="6513630"/>
                </a:lnTo>
                <a:cubicBezTo>
                  <a:pt x="11755932" y="6520071"/>
                  <a:pt x="11702085" y="6522123"/>
                  <a:pt x="11651008" y="6521869"/>
                </a:cubicBezTo>
                <a:lnTo>
                  <a:pt x="11606878" y="6520178"/>
                </a:lnTo>
                <a:lnTo>
                  <a:pt x="11480359" y="6526470"/>
                </a:lnTo>
                <a:cubicBezTo>
                  <a:pt x="11411497" y="6529079"/>
                  <a:pt x="11340067" y="6529281"/>
                  <a:pt x="11235913" y="6522672"/>
                </a:cubicBezTo>
                <a:lnTo>
                  <a:pt x="11167376" y="6517338"/>
                </a:lnTo>
                <a:lnTo>
                  <a:pt x="11118099" y="6519937"/>
                </a:lnTo>
                <a:cubicBezTo>
                  <a:pt x="11008080" y="6519923"/>
                  <a:pt x="10918905" y="6505169"/>
                  <a:pt x="10779737" y="6513630"/>
                </a:cubicBezTo>
                <a:lnTo>
                  <a:pt x="10756340" y="6513513"/>
                </a:lnTo>
                <a:lnTo>
                  <a:pt x="10748952" y="6514346"/>
                </a:lnTo>
                <a:cubicBezTo>
                  <a:pt x="10725838" y="6516206"/>
                  <a:pt x="10699773" y="6516641"/>
                  <a:pt x="10661780" y="6513630"/>
                </a:cubicBezTo>
                <a:lnTo>
                  <a:pt x="10643067" y="6512943"/>
                </a:lnTo>
                <a:lnTo>
                  <a:pt x="10627638" y="6512866"/>
                </a:lnTo>
                <a:lnTo>
                  <a:pt x="10598539" y="6511309"/>
                </a:lnTo>
                <a:lnTo>
                  <a:pt x="10590670" y="6511020"/>
                </a:lnTo>
                <a:cubicBezTo>
                  <a:pt x="10422654" y="6509230"/>
                  <a:pt x="10114537" y="6525711"/>
                  <a:pt x="9930443" y="6519069"/>
                </a:cubicBezTo>
                <a:lnTo>
                  <a:pt x="9908887" y="6517613"/>
                </a:lnTo>
                <a:lnTo>
                  <a:pt x="9697150" y="6531900"/>
                </a:lnTo>
                <a:cubicBezTo>
                  <a:pt x="9438634" y="6540253"/>
                  <a:pt x="9217380" y="6522684"/>
                  <a:pt x="9038128" y="6513630"/>
                </a:cubicBezTo>
                <a:lnTo>
                  <a:pt x="8901719" y="6509665"/>
                </a:lnTo>
                <a:lnTo>
                  <a:pt x="8766922" y="6512046"/>
                </a:lnTo>
                <a:cubicBezTo>
                  <a:pt x="8694433" y="6513288"/>
                  <a:pt x="8629372" y="6514112"/>
                  <a:pt x="8580175" y="6513630"/>
                </a:cubicBezTo>
                <a:lnTo>
                  <a:pt x="8571277" y="6513524"/>
                </a:lnTo>
                <a:lnTo>
                  <a:pt x="8462217" y="6513630"/>
                </a:lnTo>
                <a:cubicBezTo>
                  <a:pt x="8225188" y="6509968"/>
                  <a:pt x="7780127" y="6525503"/>
                  <a:pt x="7532434" y="6513630"/>
                </a:cubicBezTo>
                <a:lnTo>
                  <a:pt x="7448622" y="6511320"/>
                </a:lnTo>
                <a:lnTo>
                  <a:pt x="7428354" y="6513630"/>
                </a:lnTo>
                <a:cubicBezTo>
                  <a:pt x="7293248" y="6538560"/>
                  <a:pt x="7186080" y="6533261"/>
                  <a:pt x="7078782" y="6523679"/>
                </a:cubicBezTo>
                <a:lnTo>
                  <a:pt x="6973169" y="6513887"/>
                </a:lnTo>
                <a:lnTo>
                  <a:pt x="6954249" y="6514033"/>
                </a:lnTo>
                <a:cubicBezTo>
                  <a:pt x="6918701" y="6514123"/>
                  <a:pt x="6880374" y="6514018"/>
                  <a:pt x="6838566" y="6513630"/>
                </a:cubicBezTo>
                <a:lnTo>
                  <a:pt x="6790865" y="6514652"/>
                </a:lnTo>
                <a:lnTo>
                  <a:pt x="6717520" y="6518204"/>
                </a:lnTo>
                <a:lnTo>
                  <a:pt x="6690736" y="6516798"/>
                </a:lnTo>
                <a:lnTo>
                  <a:pt x="6604647" y="6518643"/>
                </a:lnTo>
                <a:cubicBezTo>
                  <a:pt x="6383546" y="6528740"/>
                  <a:pt x="6188571" y="6547337"/>
                  <a:pt x="5908782" y="6513630"/>
                </a:cubicBezTo>
                <a:lnTo>
                  <a:pt x="5827432" y="6506155"/>
                </a:lnTo>
                <a:lnTo>
                  <a:pt x="5818169" y="6505897"/>
                </a:lnTo>
                <a:cubicBezTo>
                  <a:pt x="5656134" y="6501940"/>
                  <a:pt x="5476891" y="6500561"/>
                  <a:pt x="5360626" y="6513630"/>
                </a:cubicBezTo>
                <a:cubicBezTo>
                  <a:pt x="5244362" y="6526700"/>
                  <a:pt x="5155294" y="6523407"/>
                  <a:pt x="5082581" y="6518492"/>
                </a:cubicBezTo>
                <a:lnTo>
                  <a:pt x="5011539" y="6513612"/>
                </a:lnTo>
                <a:lnTo>
                  <a:pt x="4978999" y="6513630"/>
                </a:lnTo>
                <a:lnTo>
                  <a:pt x="4947560" y="6512597"/>
                </a:lnTo>
                <a:lnTo>
                  <a:pt x="4902673" y="6513630"/>
                </a:lnTo>
                <a:cubicBezTo>
                  <a:pt x="4851834" y="6520217"/>
                  <a:pt x="4795188" y="6523001"/>
                  <a:pt x="4737076" y="6522747"/>
                </a:cubicBezTo>
                <a:lnTo>
                  <a:pt x="4649328" y="6518160"/>
                </a:lnTo>
                <a:lnTo>
                  <a:pt x="4624935" y="6519597"/>
                </a:lnTo>
                <a:cubicBezTo>
                  <a:pt x="4598495" y="6519851"/>
                  <a:pt x="4566987" y="6518389"/>
                  <a:pt x="4521046" y="6513630"/>
                </a:cubicBezTo>
                <a:lnTo>
                  <a:pt x="4456833" y="6510131"/>
                </a:lnTo>
                <a:lnTo>
                  <a:pt x="4343538" y="6512337"/>
                </a:lnTo>
                <a:cubicBezTo>
                  <a:pt x="4260681" y="6514690"/>
                  <a:pt x="4174545" y="6517475"/>
                  <a:pt x="4104725" y="6513630"/>
                </a:cubicBezTo>
                <a:cubicBezTo>
                  <a:pt x="3965085" y="6505941"/>
                  <a:pt x="3802107" y="6535988"/>
                  <a:pt x="3528815" y="6513630"/>
                </a:cubicBezTo>
                <a:lnTo>
                  <a:pt x="3407613" y="6504978"/>
                </a:lnTo>
                <a:lnTo>
                  <a:pt x="3251268" y="6513630"/>
                </a:lnTo>
                <a:cubicBezTo>
                  <a:pt x="3103602" y="6529652"/>
                  <a:pt x="3004932" y="6519904"/>
                  <a:pt x="2867035" y="6513929"/>
                </a:cubicBezTo>
                <a:lnTo>
                  <a:pt x="2840124" y="6513045"/>
                </a:lnTo>
                <a:lnTo>
                  <a:pt x="2834946" y="6513630"/>
                </a:lnTo>
                <a:cubicBezTo>
                  <a:pt x="2691933" y="6538293"/>
                  <a:pt x="2614008" y="6529004"/>
                  <a:pt x="2502859" y="6520536"/>
                </a:cubicBezTo>
                <a:lnTo>
                  <a:pt x="2442001" y="6517197"/>
                </a:lnTo>
                <a:lnTo>
                  <a:pt x="2438245" y="6517313"/>
                </a:lnTo>
                <a:cubicBezTo>
                  <a:pt x="2401807" y="6517985"/>
                  <a:pt x="2368299" y="6518156"/>
                  <a:pt x="2336678" y="6517988"/>
                </a:cubicBezTo>
                <a:lnTo>
                  <a:pt x="2185932" y="6514754"/>
                </a:lnTo>
                <a:lnTo>
                  <a:pt x="1960620" y="6520062"/>
                </a:lnTo>
                <a:cubicBezTo>
                  <a:pt x="1876521" y="6521810"/>
                  <a:pt x="1788378" y="6523022"/>
                  <a:pt x="1701155" y="6522387"/>
                </a:cubicBezTo>
                <a:lnTo>
                  <a:pt x="1589271" y="6518529"/>
                </a:lnTo>
                <a:lnTo>
                  <a:pt x="1539168" y="6519829"/>
                </a:lnTo>
                <a:cubicBezTo>
                  <a:pt x="1395291" y="6522782"/>
                  <a:pt x="1407110" y="6517174"/>
                  <a:pt x="1287620" y="6513630"/>
                </a:cubicBezTo>
                <a:cubicBezTo>
                  <a:pt x="1168131" y="6510087"/>
                  <a:pt x="1041230" y="6513238"/>
                  <a:pt x="932033" y="6514000"/>
                </a:cubicBezTo>
                <a:lnTo>
                  <a:pt x="918750" y="6513952"/>
                </a:lnTo>
                <a:lnTo>
                  <a:pt x="858917" y="6514806"/>
                </a:lnTo>
                <a:cubicBezTo>
                  <a:pt x="826932" y="6514879"/>
                  <a:pt x="792070" y="6514545"/>
                  <a:pt x="753341" y="6513630"/>
                </a:cubicBezTo>
                <a:cubicBezTo>
                  <a:pt x="443511" y="6506311"/>
                  <a:pt x="354936" y="6524642"/>
                  <a:pt x="17841" y="6513630"/>
                </a:cubicBezTo>
                <a:cubicBezTo>
                  <a:pt x="-956" y="6342673"/>
                  <a:pt x="-10467" y="6012653"/>
                  <a:pt x="17841" y="5799484"/>
                </a:cubicBezTo>
                <a:lnTo>
                  <a:pt x="19845" y="5756408"/>
                </a:lnTo>
                <a:lnTo>
                  <a:pt x="17841" y="5734561"/>
                </a:lnTo>
                <a:cubicBezTo>
                  <a:pt x="13149" y="5695472"/>
                  <a:pt x="12578" y="5648752"/>
                  <a:pt x="13918" y="5598323"/>
                </a:cubicBezTo>
                <a:lnTo>
                  <a:pt x="18180" y="5508699"/>
                </a:lnTo>
                <a:lnTo>
                  <a:pt x="16493" y="5477760"/>
                </a:lnTo>
                <a:cubicBezTo>
                  <a:pt x="8966" y="5369709"/>
                  <a:pt x="1889" y="5260695"/>
                  <a:pt x="17841" y="5150260"/>
                </a:cubicBezTo>
                <a:cubicBezTo>
                  <a:pt x="-3463" y="5038150"/>
                  <a:pt x="-2139" y="4857473"/>
                  <a:pt x="6850" y="4650409"/>
                </a:cubicBezTo>
                <a:lnTo>
                  <a:pt x="14633" y="4498670"/>
                </a:lnTo>
                <a:lnTo>
                  <a:pt x="14494" y="4495758"/>
                </a:lnTo>
                <a:cubicBezTo>
                  <a:pt x="12245" y="4421472"/>
                  <a:pt x="13025" y="4335511"/>
                  <a:pt x="14442" y="4243130"/>
                </a:cubicBezTo>
                <a:lnTo>
                  <a:pt x="16801" y="4091152"/>
                </a:lnTo>
                <a:lnTo>
                  <a:pt x="13537" y="4018512"/>
                </a:lnTo>
                <a:lnTo>
                  <a:pt x="17696" y="3920163"/>
                </a:lnTo>
                <a:lnTo>
                  <a:pt x="17841" y="3851812"/>
                </a:lnTo>
                <a:cubicBezTo>
                  <a:pt x="15571" y="3651484"/>
                  <a:pt x="26219" y="3546077"/>
                  <a:pt x="24551" y="3386181"/>
                </a:cubicBezTo>
                <a:lnTo>
                  <a:pt x="24397" y="3379573"/>
                </a:lnTo>
                <a:lnTo>
                  <a:pt x="22173" y="3327681"/>
                </a:lnTo>
                <a:cubicBezTo>
                  <a:pt x="20895" y="3304536"/>
                  <a:pt x="19446" y="3284181"/>
                  <a:pt x="17841" y="3267510"/>
                </a:cubicBezTo>
                <a:cubicBezTo>
                  <a:pt x="8213" y="3167488"/>
                  <a:pt x="-3113" y="2984082"/>
                  <a:pt x="3931" y="2799801"/>
                </a:cubicBezTo>
                <a:lnTo>
                  <a:pt x="4125" y="2797274"/>
                </a:lnTo>
                <a:lnTo>
                  <a:pt x="3717" y="2776150"/>
                </a:lnTo>
                <a:cubicBezTo>
                  <a:pt x="3237" y="2640023"/>
                  <a:pt x="7465" y="2516197"/>
                  <a:pt x="17841" y="2423520"/>
                </a:cubicBezTo>
                <a:cubicBezTo>
                  <a:pt x="20435" y="2400350"/>
                  <a:pt x="22069" y="2375698"/>
                  <a:pt x="22982" y="2349684"/>
                </a:cubicBezTo>
                <a:lnTo>
                  <a:pt x="23157" y="2331991"/>
                </a:lnTo>
                <a:lnTo>
                  <a:pt x="21648" y="2290240"/>
                </a:lnTo>
                <a:cubicBezTo>
                  <a:pt x="18695" y="2240502"/>
                  <a:pt x="15426" y="2193755"/>
                  <a:pt x="14054" y="2150784"/>
                </a:cubicBezTo>
                <a:lnTo>
                  <a:pt x="17291" y="2050968"/>
                </a:lnTo>
                <a:lnTo>
                  <a:pt x="12351" y="1872365"/>
                </a:lnTo>
                <a:cubicBezTo>
                  <a:pt x="11665" y="1799113"/>
                  <a:pt x="12859" y="1722821"/>
                  <a:pt x="17841" y="1644450"/>
                </a:cubicBezTo>
                <a:lnTo>
                  <a:pt x="21169" y="1569934"/>
                </a:lnTo>
                <a:lnTo>
                  <a:pt x="20488" y="1547698"/>
                </a:lnTo>
                <a:cubicBezTo>
                  <a:pt x="19568" y="1516527"/>
                  <a:pt x="18663" y="1483900"/>
                  <a:pt x="17841" y="1449683"/>
                </a:cubicBezTo>
                <a:cubicBezTo>
                  <a:pt x="11271" y="1175953"/>
                  <a:pt x="1415" y="1152151"/>
                  <a:pt x="17841" y="995226"/>
                </a:cubicBezTo>
                <a:lnTo>
                  <a:pt x="19885" y="968921"/>
                </a:lnTo>
                <a:lnTo>
                  <a:pt x="17841" y="930304"/>
                </a:lnTo>
                <a:cubicBezTo>
                  <a:pt x="7442" y="768208"/>
                  <a:pt x="7865" y="285783"/>
                  <a:pt x="17841" y="21390"/>
                </a:cubicBezTo>
                <a:cubicBezTo>
                  <a:pt x="147136" y="10433"/>
                  <a:pt x="296588" y="9602"/>
                  <a:pt x="440468" y="11925"/>
                </a:cubicBezTo>
                <a:lnTo>
                  <a:pt x="473966" y="12726"/>
                </a:lnTo>
                <a:lnTo>
                  <a:pt x="478805" y="12539"/>
                </a:lnTo>
                <a:lnTo>
                  <a:pt x="484496" y="12977"/>
                </a:lnTo>
                <a:lnTo>
                  <a:pt x="648894" y="16905"/>
                </a:lnTo>
                <a:cubicBezTo>
                  <a:pt x="714833" y="18773"/>
                  <a:pt x="776163" y="20559"/>
                  <a:pt x="829667" y="21390"/>
                </a:cubicBezTo>
                <a:lnTo>
                  <a:pt x="916694" y="22693"/>
                </a:lnTo>
                <a:lnTo>
                  <a:pt x="933747" y="21390"/>
                </a:lnTo>
                <a:cubicBezTo>
                  <a:pt x="1086511" y="12604"/>
                  <a:pt x="1591110" y="15003"/>
                  <a:pt x="1863531" y="21390"/>
                </a:cubicBezTo>
                <a:lnTo>
                  <a:pt x="1920387" y="22646"/>
                </a:lnTo>
                <a:lnTo>
                  <a:pt x="2054705" y="24358"/>
                </a:lnTo>
                <a:cubicBezTo>
                  <a:pt x="2107717" y="24456"/>
                  <a:pt x="2161143" y="23719"/>
                  <a:pt x="2217404" y="21390"/>
                </a:cubicBezTo>
                <a:cubicBezTo>
                  <a:pt x="2442445" y="12073"/>
                  <a:pt x="2732199" y="18194"/>
                  <a:pt x="2911273" y="21390"/>
                </a:cubicBezTo>
                <a:lnTo>
                  <a:pt x="3023675" y="20799"/>
                </a:lnTo>
                <a:lnTo>
                  <a:pt x="3093869" y="15816"/>
                </a:lnTo>
                <a:cubicBezTo>
                  <a:pt x="3182922" y="11551"/>
                  <a:pt x="3301373" y="10993"/>
                  <a:pt x="3429365" y="12165"/>
                </a:cubicBezTo>
                <a:lnTo>
                  <a:pt x="3575555" y="14425"/>
                </a:lnTo>
                <a:lnTo>
                  <a:pt x="3605772" y="13210"/>
                </a:lnTo>
                <a:cubicBezTo>
                  <a:pt x="3774503" y="6974"/>
                  <a:pt x="3960371" y="3465"/>
                  <a:pt x="4063093" y="21390"/>
                </a:cubicBezTo>
                <a:lnTo>
                  <a:pt x="4088792" y="24677"/>
                </a:lnTo>
                <a:lnTo>
                  <a:pt x="4129769" y="25744"/>
                </a:lnTo>
                <a:cubicBezTo>
                  <a:pt x="4269845" y="29597"/>
                  <a:pt x="4297423" y="30995"/>
                  <a:pt x="4403088" y="21390"/>
                </a:cubicBezTo>
                <a:cubicBezTo>
                  <a:pt x="4473592" y="10814"/>
                  <a:pt x="4858406" y="-6032"/>
                  <a:pt x="5096956" y="21390"/>
                </a:cubicBezTo>
                <a:lnTo>
                  <a:pt x="5251798" y="27914"/>
                </a:lnTo>
                <a:lnTo>
                  <a:pt x="5332872" y="21390"/>
                </a:lnTo>
                <a:cubicBezTo>
                  <a:pt x="5422885" y="11295"/>
                  <a:pt x="5502187" y="8863"/>
                  <a:pt x="5576462" y="10240"/>
                </a:cubicBezTo>
                <a:lnTo>
                  <a:pt x="5700011" y="17015"/>
                </a:lnTo>
                <a:lnTo>
                  <a:pt x="5761151" y="15143"/>
                </a:lnTo>
                <a:cubicBezTo>
                  <a:pt x="5846776" y="14123"/>
                  <a:pt x="5935566" y="15403"/>
                  <a:pt x="6026740" y="21390"/>
                </a:cubicBezTo>
                <a:lnTo>
                  <a:pt x="6161088" y="29209"/>
                </a:lnTo>
                <a:lnTo>
                  <a:pt x="6262655" y="21390"/>
                </a:lnTo>
                <a:cubicBezTo>
                  <a:pt x="6405549" y="5694"/>
                  <a:pt x="6517747" y="175"/>
                  <a:pt x="6610089" y="5"/>
                </a:cubicBezTo>
                <a:close/>
              </a:path>
            </a:pathLst>
          </a:custGeom>
        </p:spPr>
      </p:pic>
      <p:sp>
        <p:nvSpPr>
          <p:cNvPr id="6" name="Thought Bubble: Cloud 5">
            <a:extLst>
              <a:ext uri="{FF2B5EF4-FFF2-40B4-BE49-F238E27FC236}">
                <a16:creationId xmlns:a16="http://schemas.microsoft.com/office/drawing/2014/main" id="{E7578C2C-ED2F-4D2B-AD06-A44925649FBE}"/>
              </a:ext>
            </a:extLst>
          </p:cNvPr>
          <p:cNvSpPr/>
          <p:nvPr/>
        </p:nvSpPr>
        <p:spPr>
          <a:xfrm>
            <a:off x="7329385" y="1388817"/>
            <a:ext cx="2070674" cy="1410958"/>
          </a:xfrm>
          <a:prstGeom prst="cloudCallout">
            <a:avLst>
              <a:gd name="adj1" fmla="val -21688"/>
              <a:gd name="adj2" fmla="val 79224"/>
            </a:avLst>
          </a:prstGeom>
          <a:solidFill>
            <a:srgbClr val="FFFFFF">
              <a:alpha val="69804"/>
            </a:srgb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2000" dirty="0">
                <a:solidFill>
                  <a:schemeClr val="tx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I am also producing data.</a:t>
            </a:r>
          </a:p>
        </p:txBody>
      </p:sp>
      <p:sp>
        <p:nvSpPr>
          <p:cNvPr id="7" name="Thought Bubble: Cloud 6">
            <a:extLst>
              <a:ext uri="{FF2B5EF4-FFF2-40B4-BE49-F238E27FC236}">
                <a16:creationId xmlns:a16="http://schemas.microsoft.com/office/drawing/2014/main" id="{55B26498-155A-4271-B073-30F0F4FCBF77}"/>
              </a:ext>
            </a:extLst>
          </p:cNvPr>
          <p:cNvSpPr/>
          <p:nvPr/>
        </p:nvSpPr>
        <p:spPr>
          <a:xfrm flipH="1">
            <a:off x="1038952" y="1161676"/>
            <a:ext cx="1980534" cy="1540258"/>
          </a:xfrm>
          <a:prstGeom prst="cloudCallout">
            <a:avLst>
              <a:gd name="adj1" fmla="val -21131"/>
              <a:gd name="adj2" fmla="val 77820"/>
            </a:avLst>
          </a:prstGeom>
          <a:solidFill>
            <a:srgbClr val="FFFFFF">
              <a:alpha val="69804"/>
            </a:srgb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2000" dirty="0">
                <a:solidFill>
                  <a:schemeClr val="tx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I am producing data.</a:t>
            </a:r>
          </a:p>
        </p:txBody>
      </p:sp>
      <p:sp>
        <p:nvSpPr>
          <p:cNvPr id="11" name="Thought Bubble: Cloud 10">
            <a:extLst>
              <a:ext uri="{FF2B5EF4-FFF2-40B4-BE49-F238E27FC236}">
                <a16:creationId xmlns:a16="http://schemas.microsoft.com/office/drawing/2014/main" id="{7E5625F5-A9EC-48AC-8555-9B60153BE00E}"/>
              </a:ext>
            </a:extLst>
          </p:cNvPr>
          <p:cNvSpPr/>
          <p:nvPr/>
        </p:nvSpPr>
        <p:spPr>
          <a:xfrm>
            <a:off x="9633432" y="996990"/>
            <a:ext cx="1980534" cy="1540258"/>
          </a:xfrm>
          <a:prstGeom prst="cloudCallout">
            <a:avLst>
              <a:gd name="adj1" fmla="val 6802"/>
              <a:gd name="adj2" fmla="val 86750"/>
            </a:avLst>
          </a:prstGeom>
          <a:solidFill>
            <a:srgbClr val="FFFFFF">
              <a:alpha val="69804"/>
            </a:srgb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2000" dirty="0">
                <a:solidFill>
                  <a:schemeClr val="tx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Me too is producing data.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D5E7307-42FB-4E69-9D4D-87D6A2185314}"/>
              </a:ext>
            </a:extLst>
          </p:cNvPr>
          <p:cNvSpPr txBox="1"/>
          <p:nvPr/>
        </p:nvSpPr>
        <p:spPr>
          <a:xfrm>
            <a:off x="2337246" y="488663"/>
            <a:ext cx="7513147" cy="738664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sv-SE" sz="4200" dirty="0">
                <a:solidFill>
                  <a:schemeClr val="bg1"/>
                </a:solidFill>
                <a:latin typeface="+mj-lt"/>
              </a:rPr>
              <a:t>A database is never a source.</a:t>
            </a:r>
          </a:p>
        </p:txBody>
      </p:sp>
    </p:spTree>
    <p:extLst>
      <p:ext uri="{BB962C8B-B14F-4D97-AF65-F5344CB8AC3E}">
        <p14:creationId xmlns:p14="http://schemas.microsoft.com/office/powerpoint/2010/main" val="319238861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2D2B266D-3625-4584-A5C3-7D3F672CFF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 descr="Two people looking at the camera&#10;&#10;Description automatically generated">
            <a:extLst>
              <a:ext uri="{FF2B5EF4-FFF2-40B4-BE49-F238E27FC236}">
                <a16:creationId xmlns:a16="http://schemas.microsoft.com/office/drawing/2014/main" id="{B3B3240A-02E9-4680-B310-F52AB0A4EF8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" b="1784"/>
          <a:stretch/>
        </p:blipFill>
        <p:spPr>
          <a:xfrm>
            <a:off x="180279" y="161490"/>
            <a:ext cx="11827082" cy="6534092"/>
          </a:xfrm>
          <a:custGeom>
            <a:avLst/>
            <a:gdLst/>
            <a:ahLst/>
            <a:cxnLst/>
            <a:rect l="l" t="t" r="r" b="b"/>
            <a:pathLst>
              <a:path w="11827082" h="6534092">
                <a:moveTo>
                  <a:pt x="6610089" y="5"/>
                </a:moveTo>
                <a:cubicBezTo>
                  <a:pt x="6763993" y="-277"/>
                  <a:pt x="6862741" y="14300"/>
                  <a:pt x="6956523" y="21390"/>
                </a:cubicBezTo>
                <a:cubicBezTo>
                  <a:pt x="7271939" y="-12207"/>
                  <a:pt x="7581352" y="149"/>
                  <a:pt x="7768349" y="21390"/>
                </a:cubicBezTo>
                <a:lnTo>
                  <a:pt x="7831642" y="23688"/>
                </a:lnTo>
                <a:lnTo>
                  <a:pt x="7886307" y="21390"/>
                </a:lnTo>
                <a:cubicBezTo>
                  <a:pt x="7951978" y="17798"/>
                  <a:pt x="8007622" y="16567"/>
                  <a:pt x="8057445" y="16600"/>
                </a:cubicBezTo>
                <a:lnTo>
                  <a:pt x="8096254" y="17396"/>
                </a:lnTo>
                <a:lnTo>
                  <a:pt x="8199591" y="12947"/>
                </a:lnTo>
                <a:cubicBezTo>
                  <a:pt x="8247971" y="12558"/>
                  <a:pt x="8296272" y="14617"/>
                  <a:pt x="8344260" y="21390"/>
                </a:cubicBezTo>
                <a:lnTo>
                  <a:pt x="8355505" y="22738"/>
                </a:lnTo>
                <a:lnTo>
                  <a:pt x="8462217" y="21390"/>
                </a:lnTo>
                <a:cubicBezTo>
                  <a:pt x="8567700" y="16869"/>
                  <a:pt x="8666620" y="17239"/>
                  <a:pt x="8761697" y="18554"/>
                </a:cubicBezTo>
                <a:lnTo>
                  <a:pt x="8808871" y="19038"/>
                </a:lnTo>
                <a:lnTo>
                  <a:pt x="8941246" y="13930"/>
                </a:lnTo>
                <a:cubicBezTo>
                  <a:pt x="9040199" y="10800"/>
                  <a:pt x="9149474" y="10157"/>
                  <a:pt x="9260166" y="21390"/>
                </a:cubicBezTo>
                <a:lnTo>
                  <a:pt x="9339613" y="26448"/>
                </a:lnTo>
                <a:lnTo>
                  <a:pt x="9432845" y="28493"/>
                </a:lnTo>
                <a:cubicBezTo>
                  <a:pt x="9587011" y="31230"/>
                  <a:pt x="9744909" y="31599"/>
                  <a:pt x="9849954" y="21390"/>
                </a:cubicBezTo>
                <a:cubicBezTo>
                  <a:pt x="10060044" y="972"/>
                  <a:pt x="10204432" y="2657"/>
                  <a:pt x="10425865" y="21390"/>
                </a:cubicBezTo>
                <a:lnTo>
                  <a:pt x="10477895" y="25158"/>
                </a:lnTo>
                <a:lnTo>
                  <a:pt x="10566351" y="27751"/>
                </a:lnTo>
                <a:cubicBezTo>
                  <a:pt x="10727031" y="32755"/>
                  <a:pt x="10877889" y="35639"/>
                  <a:pt x="11001775" y="21390"/>
                </a:cubicBezTo>
                <a:cubicBezTo>
                  <a:pt x="11249546" y="-7108"/>
                  <a:pt x="11434553" y="12510"/>
                  <a:pt x="11813601" y="21390"/>
                </a:cubicBezTo>
                <a:cubicBezTo>
                  <a:pt x="11817928" y="208271"/>
                  <a:pt x="11818867" y="336567"/>
                  <a:pt x="11813601" y="475847"/>
                </a:cubicBezTo>
                <a:cubicBezTo>
                  <a:pt x="11808335" y="615127"/>
                  <a:pt x="11845853" y="1008651"/>
                  <a:pt x="11813601" y="1254916"/>
                </a:cubicBezTo>
                <a:cubicBezTo>
                  <a:pt x="11809570" y="1285699"/>
                  <a:pt x="11806768" y="1314174"/>
                  <a:pt x="11804923" y="1340777"/>
                </a:cubicBezTo>
                <a:lnTo>
                  <a:pt x="11803652" y="1373115"/>
                </a:lnTo>
                <a:lnTo>
                  <a:pt x="11804560" y="1395572"/>
                </a:lnTo>
                <a:cubicBezTo>
                  <a:pt x="11806656" y="1431340"/>
                  <a:pt x="11809600" y="1470662"/>
                  <a:pt x="11813601" y="1514605"/>
                </a:cubicBezTo>
                <a:cubicBezTo>
                  <a:pt x="11829606" y="1690380"/>
                  <a:pt x="11822955" y="1813845"/>
                  <a:pt x="11815628" y="1920902"/>
                </a:cubicBezTo>
                <a:lnTo>
                  <a:pt x="11811346" y="1995660"/>
                </a:lnTo>
                <a:lnTo>
                  <a:pt x="11813868" y="2104640"/>
                </a:lnTo>
                <a:lnTo>
                  <a:pt x="11817197" y="2264365"/>
                </a:lnTo>
                <a:lnTo>
                  <a:pt x="11821465" y="2306631"/>
                </a:lnTo>
                <a:cubicBezTo>
                  <a:pt x="11835170" y="2477814"/>
                  <a:pt x="11818400" y="2578773"/>
                  <a:pt x="11813601" y="2683208"/>
                </a:cubicBezTo>
                <a:cubicBezTo>
                  <a:pt x="11809487" y="2772725"/>
                  <a:pt x="11816027" y="2930030"/>
                  <a:pt x="11816192" y="3070653"/>
                </a:cubicBezTo>
                <a:lnTo>
                  <a:pt x="11813610" y="3202145"/>
                </a:lnTo>
                <a:lnTo>
                  <a:pt x="11813601" y="3267510"/>
                </a:lnTo>
                <a:cubicBezTo>
                  <a:pt x="11811419" y="3587194"/>
                  <a:pt x="11813535" y="3497122"/>
                  <a:pt x="11813601" y="3721967"/>
                </a:cubicBezTo>
                <a:cubicBezTo>
                  <a:pt x="11813617" y="3778178"/>
                  <a:pt x="11814293" y="3835214"/>
                  <a:pt x="11815131" y="3894088"/>
                </a:cubicBezTo>
                <a:lnTo>
                  <a:pt x="11816203" y="3972593"/>
                </a:lnTo>
                <a:lnTo>
                  <a:pt x="11816265" y="3973919"/>
                </a:lnTo>
                <a:cubicBezTo>
                  <a:pt x="11819902" y="4062998"/>
                  <a:pt x="11819694" y="4122248"/>
                  <a:pt x="11818174" y="4171327"/>
                </a:cubicBezTo>
                <a:lnTo>
                  <a:pt x="11817878" y="4178488"/>
                </a:lnTo>
                <a:lnTo>
                  <a:pt x="11818118" y="4277530"/>
                </a:lnTo>
                <a:cubicBezTo>
                  <a:pt x="11817612" y="4347824"/>
                  <a:pt x="11816272" y="4421987"/>
                  <a:pt x="11813601" y="4501036"/>
                </a:cubicBezTo>
                <a:cubicBezTo>
                  <a:pt x="11824398" y="4779554"/>
                  <a:pt x="11834923" y="4895505"/>
                  <a:pt x="11813601" y="5020415"/>
                </a:cubicBezTo>
                <a:cubicBezTo>
                  <a:pt x="11808270" y="5051643"/>
                  <a:pt x="11804885" y="5094410"/>
                  <a:pt x="11802984" y="5145366"/>
                </a:cubicBezTo>
                <a:lnTo>
                  <a:pt x="11802805" y="5153576"/>
                </a:lnTo>
                <a:lnTo>
                  <a:pt x="11813601" y="5280104"/>
                </a:lnTo>
                <a:cubicBezTo>
                  <a:pt x="11848339" y="5545832"/>
                  <a:pt x="11803810" y="5568088"/>
                  <a:pt x="11813601" y="5734561"/>
                </a:cubicBezTo>
                <a:cubicBezTo>
                  <a:pt x="11814825" y="5755370"/>
                  <a:pt x="11815354" y="5777180"/>
                  <a:pt x="11815391" y="5800160"/>
                </a:cubicBezTo>
                <a:lnTo>
                  <a:pt x="11814403" y="5861994"/>
                </a:lnTo>
                <a:lnTo>
                  <a:pt x="11814897" y="5940552"/>
                </a:lnTo>
                <a:cubicBezTo>
                  <a:pt x="11813455" y="6007961"/>
                  <a:pt x="11810716" y="6074118"/>
                  <a:pt x="11808410" y="6139030"/>
                </a:cubicBezTo>
                <a:lnTo>
                  <a:pt x="11805249" y="6294204"/>
                </a:lnTo>
                <a:lnTo>
                  <a:pt x="11806853" y="6377232"/>
                </a:lnTo>
                <a:lnTo>
                  <a:pt x="11813601" y="6513630"/>
                </a:lnTo>
                <a:cubicBezTo>
                  <a:pt x="11755932" y="6520071"/>
                  <a:pt x="11702085" y="6522123"/>
                  <a:pt x="11651008" y="6521869"/>
                </a:cubicBezTo>
                <a:lnTo>
                  <a:pt x="11606878" y="6520178"/>
                </a:lnTo>
                <a:lnTo>
                  <a:pt x="11480359" y="6526470"/>
                </a:lnTo>
                <a:cubicBezTo>
                  <a:pt x="11411497" y="6529079"/>
                  <a:pt x="11340067" y="6529281"/>
                  <a:pt x="11235913" y="6522672"/>
                </a:cubicBezTo>
                <a:lnTo>
                  <a:pt x="11167376" y="6517338"/>
                </a:lnTo>
                <a:lnTo>
                  <a:pt x="11118099" y="6519937"/>
                </a:lnTo>
                <a:cubicBezTo>
                  <a:pt x="11008080" y="6519923"/>
                  <a:pt x="10918905" y="6505169"/>
                  <a:pt x="10779737" y="6513630"/>
                </a:cubicBezTo>
                <a:lnTo>
                  <a:pt x="10756340" y="6513513"/>
                </a:lnTo>
                <a:lnTo>
                  <a:pt x="10748952" y="6514346"/>
                </a:lnTo>
                <a:cubicBezTo>
                  <a:pt x="10725838" y="6516206"/>
                  <a:pt x="10699773" y="6516641"/>
                  <a:pt x="10661780" y="6513630"/>
                </a:cubicBezTo>
                <a:lnTo>
                  <a:pt x="10643067" y="6512943"/>
                </a:lnTo>
                <a:lnTo>
                  <a:pt x="10627638" y="6512866"/>
                </a:lnTo>
                <a:lnTo>
                  <a:pt x="10598539" y="6511309"/>
                </a:lnTo>
                <a:lnTo>
                  <a:pt x="10590670" y="6511020"/>
                </a:lnTo>
                <a:cubicBezTo>
                  <a:pt x="10422654" y="6509230"/>
                  <a:pt x="10114537" y="6525711"/>
                  <a:pt x="9930443" y="6519069"/>
                </a:cubicBezTo>
                <a:lnTo>
                  <a:pt x="9908887" y="6517613"/>
                </a:lnTo>
                <a:lnTo>
                  <a:pt x="9697150" y="6531900"/>
                </a:lnTo>
                <a:cubicBezTo>
                  <a:pt x="9438634" y="6540253"/>
                  <a:pt x="9217380" y="6522684"/>
                  <a:pt x="9038128" y="6513630"/>
                </a:cubicBezTo>
                <a:lnTo>
                  <a:pt x="8901719" y="6509665"/>
                </a:lnTo>
                <a:lnTo>
                  <a:pt x="8766922" y="6512046"/>
                </a:lnTo>
                <a:cubicBezTo>
                  <a:pt x="8694433" y="6513288"/>
                  <a:pt x="8629372" y="6514112"/>
                  <a:pt x="8580175" y="6513630"/>
                </a:cubicBezTo>
                <a:lnTo>
                  <a:pt x="8571277" y="6513524"/>
                </a:lnTo>
                <a:lnTo>
                  <a:pt x="8462217" y="6513630"/>
                </a:lnTo>
                <a:cubicBezTo>
                  <a:pt x="8225188" y="6509968"/>
                  <a:pt x="7780127" y="6525503"/>
                  <a:pt x="7532434" y="6513630"/>
                </a:cubicBezTo>
                <a:lnTo>
                  <a:pt x="7448622" y="6511320"/>
                </a:lnTo>
                <a:lnTo>
                  <a:pt x="7428354" y="6513630"/>
                </a:lnTo>
                <a:cubicBezTo>
                  <a:pt x="7293248" y="6538560"/>
                  <a:pt x="7186080" y="6533261"/>
                  <a:pt x="7078782" y="6523679"/>
                </a:cubicBezTo>
                <a:lnTo>
                  <a:pt x="6973169" y="6513887"/>
                </a:lnTo>
                <a:lnTo>
                  <a:pt x="6954249" y="6514033"/>
                </a:lnTo>
                <a:cubicBezTo>
                  <a:pt x="6918701" y="6514123"/>
                  <a:pt x="6880374" y="6514018"/>
                  <a:pt x="6838566" y="6513630"/>
                </a:cubicBezTo>
                <a:lnTo>
                  <a:pt x="6790865" y="6514652"/>
                </a:lnTo>
                <a:lnTo>
                  <a:pt x="6717520" y="6518204"/>
                </a:lnTo>
                <a:lnTo>
                  <a:pt x="6690736" y="6516798"/>
                </a:lnTo>
                <a:lnTo>
                  <a:pt x="6604647" y="6518643"/>
                </a:lnTo>
                <a:cubicBezTo>
                  <a:pt x="6383546" y="6528740"/>
                  <a:pt x="6188571" y="6547337"/>
                  <a:pt x="5908782" y="6513630"/>
                </a:cubicBezTo>
                <a:lnTo>
                  <a:pt x="5827432" y="6506155"/>
                </a:lnTo>
                <a:lnTo>
                  <a:pt x="5818169" y="6505897"/>
                </a:lnTo>
                <a:cubicBezTo>
                  <a:pt x="5656134" y="6501940"/>
                  <a:pt x="5476891" y="6500561"/>
                  <a:pt x="5360626" y="6513630"/>
                </a:cubicBezTo>
                <a:cubicBezTo>
                  <a:pt x="5244362" y="6526700"/>
                  <a:pt x="5155294" y="6523407"/>
                  <a:pt x="5082581" y="6518492"/>
                </a:cubicBezTo>
                <a:lnTo>
                  <a:pt x="5011539" y="6513612"/>
                </a:lnTo>
                <a:lnTo>
                  <a:pt x="4978999" y="6513630"/>
                </a:lnTo>
                <a:lnTo>
                  <a:pt x="4947560" y="6512597"/>
                </a:lnTo>
                <a:lnTo>
                  <a:pt x="4902673" y="6513630"/>
                </a:lnTo>
                <a:cubicBezTo>
                  <a:pt x="4851834" y="6520217"/>
                  <a:pt x="4795188" y="6523001"/>
                  <a:pt x="4737076" y="6522747"/>
                </a:cubicBezTo>
                <a:lnTo>
                  <a:pt x="4649328" y="6518160"/>
                </a:lnTo>
                <a:lnTo>
                  <a:pt x="4624935" y="6519597"/>
                </a:lnTo>
                <a:cubicBezTo>
                  <a:pt x="4598495" y="6519851"/>
                  <a:pt x="4566987" y="6518389"/>
                  <a:pt x="4521046" y="6513630"/>
                </a:cubicBezTo>
                <a:lnTo>
                  <a:pt x="4456833" y="6510131"/>
                </a:lnTo>
                <a:lnTo>
                  <a:pt x="4343538" y="6512337"/>
                </a:lnTo>
                <a:cubicBezTo>
                  <a:pt x="4260681" y="6514690"/>
                  <a:pt x="4174545" y="6517475"/>
                  <a:pt x="4104725" y="6513630"/>
                </a:cubicBezTo>
                <a:cubicBezTo>
                  <a:pt x="3965085" y="6505941"/>
                  <a:pt x="3802107" y="6535988"/>
                  <a:pt x="3528815" y="6513630"/>
                </a:cubicBezTo>
                <a:lnTo>
                  <a:pt x="3407613" y="6504978"/>
                </a:lnTo>
                <a:lnTo>
                  <a:pt x="3251268" y="6513630"/>
                </a:lnTo>
                <a:cubicBezTo>
                  <a:pt x="3103602" y="6529652"/>
                  <a:pt x="3004932" y="6519904"/>
                  <a:pt x="2867035" y="6513929"/>
                </a:cubicBezTo>
                <a:lnTo>
                  <a:pt x="2840124" y="6513045"/>
                </a:lnTo>
                <a:lnTo>
                  <a:pt x="2834946" y="6513630"/>
                </a:lnTo>
                <a:cubicBezTo>
                  <a:pt x="2691933" y="6538293"/>
                  <a:pt x="2614008" y="6529004"/>
                  <a:pt x="2502859" y="6520536"/>
                </a:cubicBezTo>
                <a:lnTo>
                  <a:pt x="2442001" y="6517197"/>
                </a:lnTo>
                <a:lnTo>
                  <a:pt x="2438245" y="6517313"/>
                </a:lnTo>
                <a:cubicBezTo>
                  <a:pt x="2401807" y="6517985"/>
                  <a:pt x="2368299" y="6518156"/>
                  <a:pt x="2336678" y="6517988"/>
                </a:cubicBezTo>
                <a:lnTo>
                  <a:pt x="2185932" y="6514754"/>
                </a:lnTo>
                <a:lnTo>
                  <a:pt x="1960620" y="6520062"/>
                </a:lnTo>
                <a:cubicBezTo>
                  <a:pt x="1876521" y="6521810"/>
                  <a:pt x="1788378" y="6523022"/>
                  <a:pt x="1701155" y="6522387"/>
                </a:cubicBezTo>
                <a:lnTo>
                  <a:pt x="1589271" y="6518529"/>
                </a:lnTo>
                <a:lnTo>
                  <a:pt x="1539168" y="6519829"/>
                </a:lnTo>
                <a:cubicBezTo>
                  <a:pt x="1395291" y="6522782"/>
                  <a:pt x="1407110" y="6517174"/>
                  <a:pt x="1287620" y="6513630"/>
                </a:cubicBezTo>
                <a:cubicBezTo>
                  <a:pt x="1168131" y="6510087"/>
                  <a:pt x="1041230" y="6513238"/>
                  <a:pt x="932033" y="6514000"/>
                </a:cubicBezTo>
                <a:lnTo>
                  <a:pt x="918750" y="6513952"/>
                </a:lnTo>
                <a:lnTo>
                  <a:pt x="858917" y="6514806"/>
                </a:lnTo>
                <a:cubicBezTo>
                  <a:pt x="826932" y="6514879"/>
                  <a:pt x="792070" y="6514545"/>
                  <a:pt x="753341" y="6513630"/>
                </a:cubicBezTo>
                <a:cubicBezTo>
                  <a:pt x="443511" y="6506311"/>
                  <a:pt x="354936" y="6524642"/>
                  <a:pt x="17841" y="6513630"/>
                </a:cubicBezTo>
                <a:cubicBezTo>
                  <a:pt x="-956" y="6342673"/>
                  <a:pt x="-10467" y="6012653"/>
                  <a:pt x="17841" y="5799484"/>
                </a:cubicBezTo>
                <a:lnTo>
                  <a:pt x="19845" y="5756408"/>
                </a:lnTo>
                <a:lnTo>
                  <a:pt x="17841" y="5734561"/>
                </a:lnTo>
                <a:cubicBezTo>
                  <a:pt x="13149" y="5695472"/>
                  <a:pt x="12578" y="5648752"/>
                  <a:pt x="13918" y="5598323"/>
                </a:cubicBezTo>
                <a:lnTo>
                  <a:pt x="18180" y="5508699"/>
                </a:lnTo>
                <a:lnTo>
                  <a:pt x="16493" y="5477760"/>
                </a:lnTo>
                <a:cubicBezTo>
                  <a:pt x="8966" y="5369709"/>
                  <a:pt x="1889" y="5260695"/>
                  <a:pt x="17841" y="5150260"/>
                </a:cubicBezTo>
                <a:cubicBezTo>
                  <a:pt x="-3463" y="5038150"/>
                  <a:pt x="-2139" y="4857473"/>
                  <a:pt x="6850" y="4650409"/>
                </a:cubicBezTo>
                <a:lnTo>
                  <a:pt x="14633" y="4498670"/>
                </a:lnTo>
                <a:lnTo>
                  <a:pt x="14494" y="4495758"/>
                </a:lnTo>
                <a:cubicBezTo>
                  <a:pt x="12245" y="4421472"/>
                  <a:pt x="13025" y="4335511"/>
                  <a:pt x="14442" y="4243130"/>
                </a:cubicBezTo>
                <a:lnTo>
                  <a:pt x="16801" y="4091152"/>
                </a:lnTo>
                <a:lnTo>
                  <a:pt x="13537" y="4018512"/>
                </a:lnTo>
                <a:lnTo>
                  <a:pt x="17696" y="3920163"/>
                </a:lnTo>
                <a:lnTo>
                  <a:pt x="17841" y="3851812"/>
                </a:lnTo>
                <a:cubicBezTo>
                  <a:pt x="15571" y="3651484"/>
                  <a:pt x="26219" y="3546077"/>
                  <a:pt x="24551" y="3386181"/>
                </a:cubicBezTo>
                <a:lnTo>
                  <a:pt x="24397" y="3379573"/>
                </a:lnTo>
                <a:lnTo>
                  <a:pt x="22173" y="3327681"/>
                </a:lnTo>
                <a:cubicBezTo>
                  <a:pt x="20895" y="3304536"/>
                  <a:pt x="19446" y="3284181"/>
                  <a:pt x="17841" y="3267510"/>
                </a:cubicBezTo>
                <a:cubicBezTo>
                  <a:pt x="8213" y="3167488"/>
                  <a:pt x="-3113" y="2984082"/>
                  <a:pt x="3931" y="2799801"/>
                </a:cubicBezTo>
                <a:lnTo>
                  <a:pt x="4125" y="2797274"/>
                </a:lnTo>
                <a:lnTo>
                  <a:pt x="3717" y="2776150"/>
                </a:lnTo>
                <a:cubicBezTo>
                  <a:pt x="3237" y="2640023"/>
                  <a:pt x="7465" y="2516197"/>
                  <a:pt x="17841" y="2423520"/>
                </a:cubicBezTo>
                <a:cubicBezTo>
                  <a:pt x="20435" y="2400350"/>
                  <a:pt x="22069" y="2375698"/>
                  <a:pt x="22982" y="2349684"/>
                </a:cubicBezTo>
                <a:lnTo>
                  <a:pt x="23157" y="2331991"/>
                </a:lnTo>
                <a:lnTo>
                  <a:pt x="21648" y="2290240"/>
                </a:lnTo>
                <a:cubicBezTo>
                  <a:pt x="18695" y="2240502"/>
                  <a:pt x="15426" y="2193755"/>
                  <a:pt x="14054" y="2150784"/>
                </a:cubicBezTo>
                <a:lnTo>
                  <a:pt x="17291" y="2050968"/>
                </a:lnTo>
                <a:lnTo>
                  <a:pt x="12351" y="1872365"/>
                </a:lnTo>
                <a:cubicBezTo>
                  <a:pt x="11665" y="1799113"/>
                  <a:pt x="12859" y="1722821"/>
                  <a:pt x="17841" y="1644450"/>
                </a:cubicBezTo>
                <a:lnTo>
                  <a:pt x="21169" y="1569934"/>
                </a:lnTo>
                <a:lnTo>
                  <a:pt x="20488" y="1547698"/>
                </a:lnTo>
                <a:cubicBezTo>
                  <a:pt x="19568" y="1516527"/>
                  <a:pt x="18663" y="1483900"/>
                  <a:pt x="17841" y="1449683"/>
                </a:cubicBezTo>
                <a:cubicBezTo>
                  <a:pt x="11271" y="1175953"/>
                  <a:pt x="1415" y="1152151"/>
                  <a:pt x="17841" y="995226"/>
                </a:cubicBezTo>
                <a:lnTo>
                  <a:pt x="19885" y="968921"/>
                </a:lnTo>
                <a:lnTo>
                  <a:pt x="17841" y="930304"/>
                </a:lnTo>
                <a:cubicBezTo>
                  <a:pt x="7442" y="768208"/>
                  <a:pt x="7865" y="285783"/>
                  <a:pt x="17841" y="21390"/>
                </a:cubicBezTo>
                <a:cubicBezTo>
                  <a:pt x="147136" y="10433"/>
                  <a:pt x="296588" y="9602"/>
                  <a:pt x="440468" y="11925"/>
                </a:cubicBezTo>
                <a:lnTo>
                  <a:pt x="473966" y="12726"/>
                </a:lnTo>
                <a:lnTo>
                  <a:pt x="478805" y="12539"/>
                </a:lnTo>
                <a:lnTo>
                  <a:pt x="484496" y="12977"/>
                </a:lnTo>
                <a:lnTo>
                  <a:pt x="648894" y="16905"/>
                </a:lnTo>
                <a:cubicBezTo>
                  <a:pt x="714833" y="18773"/>
                  <a:pt x="776163" y="20559"/>
                  <a:pt x="829667" y="21390"/>
                </a:cubicBezTo>
                <a:lnTo>
                  <a:pt x="916694" y="22693"/>
                </a:lnTo>
                <a:lnTo>
                  <a:pt x="933747" y="21390"/>
                </a:lnTo>
                <a:cubicBezTo>
                  <a:pt x="1086511" y="12604"/>
                  <a:pt x="1591110" y="15003"/>
                  <a:pt x="1863531" y="21390"/>
                </a:cubicBezTo>
                <a:lnTo>
                  <a:pt x="1920387" y="22646"/>
                </a:lnTo>
                <a:lnTo>
                  <a:pt x="2054705" y="24358"/>
                </a:lnTo>
                <a:cubicBezTo>
                  <a:pt x="2107717" y="24456"/>
                  <a:pt x="2161143" y="23719"/>
                  <a:pt x="2217404" y="21390"/>
                </a:cubicBezTo>
                <a:cubicBezTo>
                  <a:pt x="2442445" y="12073"/>
                  <a:pt x="2732199" y="18194"/>
                  <a:pt x="2911273" y="21390"/>
                </a:cubicBezTo>
                <a:lnTo>
                  <a:pt x="3023675" y="20799"/>
                </a:lnTo>
                <a:lnTo>
                  <a:pt x="3093869" y="15816"/>
                </a:lnTo>
                <a:cubicBezTo>
                  <a:pt x="3182922" y="11551"/>
                  <a:pt x="3301373" y="10993"/>
                  <a:pt x="3429365" y="12165"/>
                </a:cubicBezTo>
                <a:lnTo>
                  <a:pt x="3575555" y="14425"/>
                </a:lnTo>
                <a:lnTo>
                  <a:pt x="3605772" y="13210"/>
                </a:lnTo>
                <a:cubicBezTo>
                  <a:pt x="3774503" y="6974"/>
                  <a:pt x="3960371" y="3465"/>
                  <a:pt x="4063093" y="21390"/>
                </a:cubicBezTo>
                <a:lnTo>
                  <a:pt x="4088792" y="24677"/>
                </a:lnTo>
                <a:lnTo>
                  <a:pt x="4129769" y="25744"/>
                </a:lnTo>
                <a:cubicBezTo>
                  <a:pt x="4269845" y="29597"/>
                  <a:pt x="4297423" y="30995"/>
                  <a:pt x="4403088" y="21390"/>
                </a:cubicBezTo>
                <a:cubicBezTo>
                  <a:pt x="4473592" y="10814"/>
                  <a:pt x="4858406" y="-6032"/>
                  <a:pt x="5096956" y="21390"/>
                </a:cubicBezTo>
                <a:lnTo>
                  <a:pt x="5251798" y="27914"/>
                </a:lnTo>
                <a:lnTo>
                  <a:pt x="5332872" y="21390"/>
                </a:lnTo>
                <a:cubicBezTo>
                  <a:pt x="5422885" y="11295"/>
                  <a:pt x="5502187" y="8863"/>
                  <a:pt x="5576462" y="10240"/>
                </a:cubicBezTo>
                <a:lnTo>
                  <a:pt x="5700011" y="17015"/>
                </a:lnTo>
                <a:lnTo>
                  <a:pt x="5761151" y="15143"/>
                </a:lnTo>
                <a:cubicBezTo>
                  <a:pt x="5846776" y="14123"/>
                  <a:pt x="5935566" y="15403"/>
                  <a:pt x="6026740" y="21390"/>
                </a:cubicBezTo>
                <a:lnTo>
                  <a:pt x="6161088" y="29209"/>
                </a:lnTo>
                <a:lnTo>
                  <a:pt x="6262655" y="21390"/>
                </a:lnTo>
                <a:cubicBezTo>
                  <a:pt x="6405549" y="5694"/>
                  <a:pt x="6517747" y="175"/>
                  <a:pt x="6610089" y="5"/>
                </a:cubicBezTo>
                <a:close/>
              </a:path>
            </a:pathLst>
          </a:cu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9B5518AF-8485-44C9-B53A-672A6BB52186}"/>
              </a:ext>
            </a:extLst>
          </p:cNvPr>
          <p:cNvSpPr txBox="1"/>
          <p:nvPr/>
        </p:nvSpPr>
        <p:spPr>
          <a:xfrm>
            <a:off x="2203973" y="5479517"/>
            <a:ext cx="7779694" cy="738664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sv-SE" sz="4200" dirty="0">
                <a:solidFill>
                  <a:schemeClr val="bg1"/>
                </a:solidFill>
                <a:latin typeface="+mj-lt"/>
              </a:rPr>
              <a:t>How do you document reality?</a:t>
            </a:r>
          </a:p>
        </p:txBody>
      </p:sp>
    </p:spTree>
    <p:extLst>
      <p:ext uri="{BB962C8B-B14F-4D97-AF65-F5344CB8AC3E}">
        <p14:creationId xmlns:p14="http://schemas.microsoft.com/office/powerpoint/2010/main" val="56040341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Two people looking at the camera&#10;&#10;Description automatically generated">
            <a:extLst>
              <a:ext uri="{FF2B5EF4-FFF2-40B4-BE49-F238E27FC236}">
                <a16:creationId xmlns:a16="http://schemas.microsoft.com/office/drawing/2014/main" id="{B3B3240A-02E9-4680-B310-F52AB0A4EF8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" b="1784"/>
          <a:stretch/>
        </p:blipFill>
        <p:spPr>
          <a:xfrm>
            <a:off x="180279" y="161490"/>
            <a:ext cx="11827082" cy="6534092"/>
          </a:xfrm>
          <a:custGeom>
            <a:avLst/>
            <a:gdLst/>
            <a:ahLst/>
            <a:cxnLst/>
            <a:rect l="l" t="t" r="r" b="b"/>
            <a:pathLst>
              <a:path w="11827082" h="6534092">
                <a:moveTo>
                  <a:pt x="6610089" y="5"/>
                </a:moveTo>
                <a:cubicBezTo>
                  <a:pt x="6763993" y="-277"/>
                  <a:pt x="6862741" y="14300"/>
                  <a:pt x="6956523" y="21390"/>
                </a:cubicBezTo>
                <a:cubicBezTo>
                  <a:pt x="7271939" y="-12207"/>
                  <a:pt x="7581352" y="149"/>
                  <a:pt x="7768349" y="21390"/>
                </a:cubicBezTo>
                <a:lnTo>
                  <a:pt x="7831642" y="23688"/>
                </a:lnTo>
                <a:lnTo>
                  <a:pt x="7886307" y="21390"/>
                </a:lnTo>
                <a:cubicBezTo>
                  <a:pt x="7951978" y="17798"/>
                  <a:pt x="8007622" y="16567"/>
                  <a:pt x="8057445" y="16600"/>
                </a:cubicBezTo>
                <a:lnTo>
                  <a:pt x="8096254" y="17396"/>
                </a:lnTo>
                <a:lnTo>
                  <a:pt x="8199591" y="12947"/>
                </a:lnTo>
                <a:cubicBezTo>
                  <a:pt x="8247971" y="12558"/>
                  <a:pt x="8296272" y="14617"/>
                  <a:pt x="8344260" y="21390"/>
                </a:cubicBezTo>
                <a:lnTo>
                  <a:pt x="8355505" y="22738"/>
                </a:lnTo>
                <a:lnTo>
                  <a:pt x="8462217" y="21390"/>
                </a:lnTo>
                <a:cubicBezTo>
                  <a:pt x="8567700" y="16869"/>
                  <a:pt x="8666620" y="17239"/>
                  <a:pt x="8761697" y="18554"/>
                </a:cubicBezTo>
                <a:lnTo>
                  <a:pt x="8808871" y="19038"/>
                </a:lnTo>
                <a:lnTo>
                  <a:pt x="8941246" y="13930"/>
                </a:lnTo>
                <a:cubicBezTo>
                  <a:pt x="9040199" y="10800"/>
                  <a:pt x="9149474" y="10157"/>
                  <a:pt x="9260166" y="21390"/>
                </a:cubicBezTo>
                <a:lnTo>
                  <a:pt x="9339613" y="26448"/>
                </a:lnTo>
                <a:lnTo>
                  <a:pt x="9432845" y="28493"/>
                </a:lnTo>
                <a:cubicBezTo>
                  <a:pt x="9587011" y="31230"/>
                  <a:pt x="9744909" y="31599"/>
                  <a:pt x="9849954" y="21390"/>
                </a:cubicBezTo>
                <a:cubicBezTo>
                  <a:pt x="10060044" y="972"/>
                  <a:pt x="10204432" y="2657"/>
                  <a:pt x="10425865" y="21390"/>
                </a:cubicBezTo>
                <a:lnTo>
                  <a:pt x="10477895" y="25158"/>
                </a:lnTo>
                <a:lnTo>
                  <a:pt x="10566351" y="27751"/>
                </a:lnTo>
                <a:cubicBezTo>
                  <a:pt x="10727031" y="32755"/>
                  <a:pt x="10877889" y="35639"/>
                  <a:pt x="11001775" y="21390"/>
                </a:cubicBezTo>
                <a:cubicBezTo>
                  <a:pt x="11249546" y="-7108"/>
                  <a:pt x="11434553" y="12510"/>
                  <a:pt x="11813601" y="21390"/>
                </a:cubicBezTo>
                <a:cubicBezTo>
                  <a:pt x="11817928" y="208271"/>
                  <a:pt x="11818867" y="336567"/>
                  <a:pt x="11813601" y="475847"/>
                </a:cubicBezTo>
                <a:cubicBezTo>
                  <a:pt x="11808335" y="615127"/>
                  <a:pt x="11845853" y="1008651"/>
                  <a:pt x="11813601" y="1254916"/>
                </a:cubicBezTo>
                <a:cubicBezTo>
                  <a:pt x="11809570" y="1285699"/>
                  <a:pt x="11806768" y="1314174"/>
                  <a:pt x="11804923" y="1340777"/>
                </a:cubicBezTo>
                <a:lnTo>
                  <a:pt x="11803652" y="1373115"/>
                </a:lnTo>
                <a:lnTo>
                  <a:pt x="11804560" y="1395572"/>
                </a:lnTo>
                <a:cubicBezTo>
                  <a:pt x="11806656" y="1431340"/>
                  <a:pt x="11809600" y="1470662"/>
                  <a:pt x="11813601" y="1514605"/>
                </a:cubicBezTo>
                <a:cubicBezTo>
                  <a:pt x="11829606" y="1690380"/>
                  <a:pt x="11822955" y="1813845"/>
                  <a:pt x="11815628" y="1920902"/>
                </a:cubicBezTo>
                <a:lnTo>
                  <a:pt x="11811346" y="1995660"/>
                </a:lnTo>
                <a:lnTo>
                  <a:pt x="11813868" y="2104640"/>
                </a:lnTo>
                <a:lnTo>
                  <a:pt x="11817197" y="2264365"/>
                </a:lnTo>
                <a:lnTo>
                  <a:pt x="11821465" y="2306631"/>
                </a:lnTo>
                <a:cubicBezTo>
                  <a:pt x="11835170" y="2477814"/>
                  <a:pt x="11818400" y="2578773"/>
                  <a:pt x="11813601" y="2683208"/>
                </a:cubicBezTo>
                <a:cubicBezTo>
                  <a:pt x="11809487" y="2772725"/>
                  <a:pt x="11816027" y="2930030"/>
                  <a:pt x="11816192" y="3070653"/>
                </a:cubicBezTo>
                <a:lnTo>
                  <a:pt x="11813610" y="3202145"/>
                </a:lnTo>
                <a:lnTo>
                  <a:pt x="11813601" y="3267510"/>
                </a:lnTo>
                <a:cubicBezTo>
                  <a:pt x="11811419" y="3587194"/>
                  <a:pt x="11813535" y="3497122"/>
                  <a:pt x="11813601" y="3721967"/>
                </a:cubicBezTo>
                <a:cubicBezTo>
                  <a:pt x="11813617" y="3778178"/>
                  <a:pt x="11814293" y="3835214"/>
                  <a:pt x="11815131" y="3894088"/>
                </a:cubicBezTo>
                <a:lnTo>
                  <a:pt x="11816203" y="3972593"/>
                </a:lnTo>
                <a:lnTo>
                  <a:pt x="11816265" y="3973919"/>
                </a:lnTo>
                <a:cubicBezTo>
                  <a:pt x="11819902" y="4062998"/>
                  <a:pt x="11819694" y="4122248"/>
                  <a:pt x="11818174" y="4171327"/>
                </a:cubicBezTo>
                <a:lnTo>
                  <a:pt x="11817878" y="4178488"/>
                </a:lnTo>
                <a:lnTo>
                  <a:pt x="11818118" y="4277530"/>
                </a:lnTo>
                <a:cubicBezTo>
                  <a:pt x="11817612" y="4347824"/>
                  <a:pt x="11816272" y="4421987"/>
                  <a:pt x="11813601" y="4501036"/>
                </a:cubicBezTo>
                <a:cubicBezTo>
                  <a:pt x="11824398" y="4779554"/>
                  <a:pt x="11834923" y="4895505"/>
                  <a:pt x="11813601" y="5020415"/>
                </a:cubicBezTo>
                <a:cubicBezTo>
                  <a:pt x="11808270" y="5051643"/>
                  <a:pt x="11804885" y="5094410"/>
                  <a:pt x="11802984" y="5145366"/>
                </a:cubicBezTo>
                <a:lnTo>
                  <a:pt x="11802805" y="5153576"/>
                </a:lnTo>
                <a:lnTo>
                  <a:pt x="11813601" y="5280104"/>
                </a:lnTo>
                <a:cubicBezTo>
                  <a:pt x="11848339" y="5545832"/>
                  <a:pt x="11803810" y="5568088"/>
                  <a:pt x="11813601" y="5734561"/>
                </a:cubicBezTo>
                <a:cubicBezTo>
                  <a:pt x="11814825" y="5755370"/>
                  <a:pt x="11815354" y="5777180"/>
                  <a:pt x="11815391" y="5800160"/>
                </a:cubicBezTo>
                <a:lnTo>
                  <a:pt x="11814403" y="5861994"/>
                </a:lnTo>
                <a:lnTo>
                  <a:pt x="11814897" y="5940552"/>
                </a:lnTo>
                <a:cubicBezTo>
                  <a:pt x="11813455" y="6007961"/>
                  <a:pt x="11810716" y="6074118"/>
                  <a:pt x="11808410" y="6139030"/>
                </a:cubicBezTo>
                <a:lnTo>
                  <a:pt x="11805249" y="6294204"/>
                </a:lnTo>
                <a:lnTo>
                  <a:pt x="11806853" y="6377232"/>
                </a:lnTo>
                <a:lnTo>
                  <a:pt x="11813601" y="6513630"/>
                </a:lnTo>
                <a:cubicBezTo>
                  <a:pt x="11755932" y="6520071"/>
                  <a:pt x="11702085" y="6522123"/>
                  <a:pt x="11651008" y="6521869"/>
                </a:cubicBezTo>
                <a:lnTo>
                  <a:pt x="11606878" y="6520178"/>
                </a:lnTo>
                <a:lnTo>
                  <a:pt x="11480359" y="6526470"/>
                </a:lnTo>
                <a:cubicBezTo>
                  <a:pt x="11411497" y="6529079"/>
                  <a:pt x="11340067" y="6529281"/>
                  <a:pt x="11235913" y="6522672"/>
                </a:cubicBezTo>
                <a:lnTo>
                  <a:pt x="11167376" y="6517338"/>
                </a:lnTo>
                <a:lnTo>
                  <a:pt x="11118099" y="6519937"/>
                </a:lnTo>
                <a:cubicBezTo>
                  <a:pt x="11008080" y="6519923"/>
                  <a:pt x="10918905" y="6505169"/>
                  <a:pt x="10779737" y="6513630"/>
                </a:cubicBezTo>
                <a:lnTo>
                  <a:pt x="10756340" y="6513513"/>
                </a:lnTo>
                <a:lnTo>
                  <a:pt x="10748952" y="6514346"/>
                </a:lnTo>
                <a:cubicBezTo>
                  <a:pt x="10725838" y="6516206"/>
                  <a:pt x="10699773" y="6516641"/>
                  <a:pt x="10661780" y="6513630"/>
                </a:cubicBezTo>
                <a:lnTo>
                  <a:pt x="10643067" y="6512943"/>
                </a:lnTo>
                <a:lnTo>
                  <a:pt x="10627638" y="6512866"/>
                </a:lnTo>
                <a:lnTo>
                  <a:pt x="10598539" y="6511309"/>
                </a:lnTo>
                <a:lnTo>
                  <a:pt x="10590670" y="6511020"/>
                </a:lnTo>
                <a:cubicBezTo>
                  <a:pt x="10422654" y="6509230"/>
                  <a:pt x="10114537" y="6525711"/>
                  <a:pt x="9930443" y="6519069"/>
                </a:cubicBezTo>
                <a:lnTo>
                  <a:pt x="9908887" y="6517613"/>
                </a:lnTo>
                <a:lnTo>
                  <a:pt x="9697150" y="6531900"/>
                </a:lnTo>
                <a:cubicBezTo>
                  <a:pt x="9438634" y="6540253"/>
                  <a:pt x="9217380" y="6522684"/>
                  <a:pt x="9038128" y="6513630"/>
                </a:cubicBezTo>
                <a:lnTo>
                  <a:pt x="8901719" y="6509665"/>
                </a:lnTo>
                <a:lnTo>
                  <a:pt x="8766922" y="6512046"/>
                </a:lnTo>
                <a:cubicBezTo>
                  <a:pt x="8694433" y="6513288"/>
                  <a:pt x="8629372" y="6514112"/>
                  <a:pt x="8580175" y="6513630"/>
                </a:cubicBezTo>
                <a:lnTo>
                  <a:pt x="8571277" y="6513524"/>
                </a:lnTo>
                <a:lnTo>
                  <a:pt x="8462217" y="6513630"/>
                </a:lnTo>
                <a:cubicBezTo>
                  <a:pt x="8225188" y="6509968"/>
                  <a:pt x="7780127" y="6525503"/>
                  <a:pt x="7532434" y="6513630"/>
                </a:cubicBezTo>
                <a:lnTo>
                  <a:pt x="7448622" y="6511320"/>
                </a:lnTo>
                <a:lnTo>
                  <a:pt x="7428354" y="6513630"/>
                </a:lnTo>
                <a:cubicBezTo>
                  <a:pt x="7293248" y="6538560"/>
                  <a:pt x="7186080" y="6533261"/>
                  <a:pt x="7078782" y="6523679"/>
                </a:cubicBezTo>
                <a:lnTo>
                  <a:pt x="6973169" y="6513887"/>
                </a:lnTo>
                <a:lnTo>
                  <a:pt x="6954249" y="6514033"/>
                </a:lnTo>
                <a:cubicBezTo>
                  <a:pt x="6918701" y="6514123"/>
                  <a:pt x="6880374" y="6514018"/>
                  <a:pt x="6838566" y="6513630"/>
                </a:cubicBezTo>
                <a:lnTo>
                  <a:pt x="6790865" y="6514652"/>
                </a:lnTo>
                <a:lnTo>
                  <a:pt x="6717520" y="6518204"/>
                </a:lnTo>
                <a:lnTo>
                  <a:pt x="6690736" y="6516798"/>
                </a:lnTo>
                <a:lnTo>
                  <a:pt x="6604647" y="6518643"/>
                </a:lnTo>
                <a:cubicBezTo>
                  <a:pt x="6383546" y="6528740"/>
                  <a:pt x="6188571" y="6547337"/>
                  <a:pt x="5908782" y="6513630"/>
                </a:cubicBezTo>
                <a:lnTo>
                  <a:pt x="5827432" y="6506155"/>
                </a:lnTo>
                <a:lnTo>
                  <a:pt x="5818169" y="6505897"/>
                </a:lnTo>
                <a:cubicBezTo>
                  <a:pt x="5656134" y="6501940"/>
                  <a:pt x="5476891" y="6500561"/>
                  <a:pt x="5360626" y="6513630"/>
                </a:cubicBezTo>
                <a:cubicBezTo>
                  <a:pt x="5244362" y="6526700"/>
                  <a:pt x="5155294" y="6523407"/>
                  <a:pt x="5082581" y="6518492"/>
                </a:cubicBezTo>
                <a:lnTo>
                  <a:pt x="5011539" y="6513612"/>
                </a:lnTo>
                <a:lnTo>
                  <a:pt x="4978999" y="6513630"/>
                </a:lnTo>
                <a:lnTo>
                  <a:pt x="4947560" y="6512597"/>
                </a:lnTo>
                <a:lnTo>
                  <a:pt x="4902673" y="6513630"/>
                </a:lnTo>
                <a:cubicBezTo>
                  <a:pt x="4851834" y="6520217"/>
                  <a:pt x="4795188" y="6523001"/>
                  <a:pt x="4737076" y="6522747"/>
                </a:cubicBezTo>
                <a:lnTo>
                  <a:pt x="4649328" y="6518160"/>
                </a:lnTo>
                <a:lnTo>
                  <a:pt x="4624935" y="6519597"/>
                </a:lnTo>
                <a:cubicBezTo>
                  <a:pt x="4598495" y="6519851"/>
                  <a:pt x="4566987" y="6518389"/>
                  <a:pt x="4521046" y="6513630"/>
                </a:cubicBezTo>
                <a:lnTo>
                  <a:pt x="4456833" y="6510131"/>
                </a:lnTo>
                <a:lnTo>
                  <a:pt x="4343538" y="6512337"/>
                </a:lnTo>
                <a:cubicBezTo>
                  <a:pt x="4260681" y="6514690"/>
                  <a:pt x="4174545" y="6517475"/>
                  <a:pt x="4104725" y="6513630"/>
                </a:cubicBezTo>
                <a:cubicBezTo>
                  <a:pt x="3965085" y="6505941"/>
                  <a:pt x="3802107" y="6535988"/>
                  <a:pt x="3528815" y="6513630"/>
                </a:cubicBezTo>
                <a:lnTo>
                  <a:pt x="3407613" y="6504978"/>
                </a:lnTo>
                <a:lnTo>
                  <a:pt x="3251268" y="6513630"/>
                </a:lnTo>
                <a:cubicBezTo>
                  <a:pt x="3103602" y="6529652"/>
                  <a:pt x="3004932" y="6519904"/>
                  <a:pt x="2867035" y="6513929"/>
                </a:cubicBezTo>
                <a:lnTo>
                  <a:pt x="2840124" y="6513045"/>
                </a:lnTo>
                <a:lnTo>
                  <a:pt x="2834946" y="6513630"/>
                </a:lnTo>
                <a:cubicBezTo>
                  <a:pt x="2691933" y="6538293"/>
                  <a:pt x="2614008" y="6529004"/>
                  <a:pt x="2502859" y="6520536"/>
                </a:cubicBezTo>
                <a:lnTo>
                  <a:pt x="2442001" y="6517197"/>
                </a:lnTo>
                <a:lnTo>
                  <a:pt x="2438245" y="6517313"/>
                </a:lnTo>
                <a:cubicBezTo>
                  <a:pt x="2401807" y="6517985"/>
                  <a:pt x="2368299" y="6518156"/>
                  <a:pt x="2336678" y="6517988"/>
                </a:cubicBezTo>
                <a:lnTo>
                  <a:pt x="2185932" y="6514754"/>
                </a:lnTo>
                <a:lnTo>
                  <a:pt x="1960620" y="6520062"/>
                </a:lnTo>
                <a:cubicBezTo>
                  <a:pt x="1876521" y="6521810"/>
                  <a:pt x="1788378" y="6523022"/>
                  <a:pt x="1701155" y="6522387"/>
                </a:cubicBezTo>
                <a:lnTo>
                  <a:pt x="1589271" y="6518529"/>
                </a:lnTo>
                <a:lnTo>
                  <a:pt x="1539168" y="6519829"/>
                </a:lnTo>
                <a:cubicBezTo>
                  <a:pt x="1395291" y="6522782"/>
                  <a:pt x="1407110" y="6517174"/>
                  <a:pt x="1287620" y="6513630"/>
                </a:cubicBezTo>
                <a:cubicBezTo>
                  <a:pt x="1168131" y="6510087"/>
                  <a:pt x="1041230" y="6513238"/>
                  <a:pt x="932033" y="6514000"/>
                </a:cubicBezTo>
                <a:lnTo>
                  <a:pt x="918750" y="6513952"/>
                </a:lnTo>
                <a:lnTo>
                  <a:pt x="858917" y="6514806"/>
                </a:lnTo>
                <a:cubicBezTo>
                  <a:pt x="826932" y="6514879"/>
                  <a:pt x="792070" y="6514545"/>
                  <a:pt x="753341" y="6513630"/>
                </a:cubicBezTo>
                <a:cubicBezTo>
                  <a:pt x="443511" y="6506311"/>
                  <a:pt x="354936" y="6524642"/>
                  <a:pt x="17841" y="6513630"/>
                </a:cubicBezTo>
                <a:cubicBezTo>
                  <a:pt x="-956" y="6342673"/>
                  <a:pt x="-10467" y="6012653"/>
                  <a:pt x="17841" y="5799484"/>
                </a:cubicBezTo>
                <a:lnTo>
                  <a:pt x="19845" y="5756408"/>
                </a:lnTo>
                <a:lnTo>
                  <a:pt x="17841" y="5734561"/>
                </a:lnTo>
                <a:cubicBezTo>
                  <a:pt x="13149" y="5695472"/>
                  <a:pt x="12578" y="5648752"/>
                  <a:pt x="13918" y="5598323"/>
                </a:cubicBezTo>
                <a:lnTo>
                  <a:pt x="18180" y="5508699"/>
                </a:lnTo>
                <a:lnTo>
                  <a:pt x="16493" y="5477760"/>
                </a:lnTo>
                <a:cubicBezTo>
                  <a:pt x="8966" y="5369709"/>
                  <a:pt x="1889" y="5260695"/>
                  <a:pt x="17841" y="5150260"/>
                </a:cubicBezTo>
                <a:cubicBezTo>
                  <a:pt x="-3463" y="5038150"/>
                  <a:pt x="-2139" y="4857473"/>
                  <a:pt x="6850" y="4650409"/>
                </a:cubicBezTo>
                <a:lnTo>
                  <a:pt x="14633" y="4498670"/>
                </a:lnTo>
                <a:lnTo>
                  <a:pt x="14494" y="4495758"/>
                </a:lnTo>
                <a:cubicBezTo>
                  <a:pt x="12245" y="4421472"/>
                  <a:pt x="13025" y="4335511"/>
                  <a:pt x="14442" y="4243130"/>
                </a:cubicBezTo>
                <a:lnTo>
                  <a:pt x="16801" y="4091152"/>
                </a:lnTo>
                <a:lnTo>
                  <a:pt x="13537" y="4018512"/>
                </a:lnTo>
                <a:lnTo>
                  <a:pt x="17696" y="3920163"/>
                </a:lnTo>
                <a:lnTo>
                  <a:pt x="17841" y="3851812"/>
                </a:lnTo>
                <a:cubicBezTo>
                  <a:pt x="15571" y="3651484"/>
                  <a:pt x="26219" y="3546077"/>
                  <a:pt x="24551" y="3386181"/>
                </a:cubicBezTo>
                <a:lnTo>
                  <a:pt x="24397" y="3379573"/>
                </a:lnTo>
                <a:lnTo>
                  <a:pt x="22173" y="3327681"/>
                </a:lnTo>
                <a:cubicBezTo>
                  <a:pt x="20895" y="3304536"/>
                  <a:pt x="19446" y="3284181"/>
                  <a:pt x="17841" y="3267510"/>
                </a:cubicBezTo>
                <a:cubicBezTo>
                  <a:pt x="8213" y="3167488"/>
                  <a:pt x="-3113" y="2984082"/>
                  <a:pt x="3931" y="2799801"/>
                </a:cubicBezTo>
                <a:lnTo>
                  <a:pt x="4125" y="2797274"/>
                </a:lnTo>
                <a:lnTo>
                  <a:pt x="3717" y="2776150"/>
                </a:lnTo>
                <a:cubicBezTo>
                  <a:pt x="3237" y="2640023"/>
                  <a:pt x="7465" y="2516197"/>
                  <a:pt x="17841" y="2423520"/>
                </a:cubicBezTo>
                <a:cubicBezTo>
                  <a:pt x="20435" y="2400350"/>
                  <a:pt x="22069" y="2375698"/>
                  <a:pt x="22982" y="2349684"/>
                </a:cubicBezTo>
                <a:lnTo>
                  <a:pt x="23157" y="2331991"/>
                </a:lnTo>
                <a:lnTo>
                  <a:pt x="21648" y="2290240"/>
                </a:lnTo>
                <a:cubicBezTo>
                  <a:pt x="18695" y="2240502"/>
                  <a:pt x="15426" y="2193755"/>
                  <a:pt x="14054" y="2150784"/>
                </a:cubicBezTo>
                <a:lnTo>
                  <a:pt x="17291" y="2050968"/>
                </a:lnTo>
                <a:lnTo>
                  <a:pt x="12351" y="1872365"/>
                </a:lnTo>
                <a:cubicBezTo>
                  <a:pt x="11665" y="1799113"/>
                  <a:pt x="12859" y="1722821"/>
                  <a:pt x="17841" y="1644450"/>
                </a:cubicBezTo>
                <a:lnTo>
                  <a:pt x="21169" y="1569934"/>
                </a:lnTo>
                <a:lnTo>
                  <a:pt x="20488" y="1547698"/>
                </a:lnTo>
                <a:cubicBezTo>
                  <a:pt x="19568" y="1516527"/>
                  <a:pt x="18663" y="1483900"/>
                  <a:pt x="17841" y="1449683"/>
                </a:cubicBezTo>
                <a:cubicBezTo>
                  <a:pt x="11271" y="1175953"/>
                  <a:pt x="1415" y="1152151"/>
                  <a:pt x="17841" y="995226"/>
                </a:cubicBezTo>
                <a:lnTo>
                  <a:pt x="19885" y="968921"/>
                </a:lnTo>
                <a:lnTo>
                  <a:pt x="17841" y="930304"/>
                </a:lnTo>
                <a:cubicBezTo>
                  <a:pt x="7442" y="768208"/>
                  <a:pt x="7865" y="285783"/>
                  <a:pt x="17841" y="21390"/>
                </a:cubicBezTo>
                <a:cubicBezTo>
                  <a:pt x="147136" y="10433"/>
                  <a:pt x="296588" y="9602"/>
                  <a:pt x="440468" y="11925"/>
                </a:cubicBezTo>
                <a:lnTo>
                  <a:pt x="473966" y="12726"/>
                </a:lnTo>
                <a:lnTo>
                  <a:pt x="478805" y="12539"/>
                </a:lnTo>
                <a:lnTo>
                  <a:pt x="484496" y="12977"/>
                </a:lnTo>
                <a:lnTo>
                  <a:pt x="648894" y="16905"/>
                </a:lnTo>
                <a:cubicBezTo>
                  <a:pt x="714833" y="18773"/>
                  <a:pt x="776163" y="20559"/>
                  <a:pt x="829667" y="21390"/>
                </a:cubicBezTo>
                <a:lnTo>
                  <a:pt x="916694" y="22693"/>
                </a:lnTo>
                <a:lnTo>
                  <a:pt x="933747" y="21390"/>
                </a:lnTo>
                <a:cubicBezTo>
                  <a:pt x="1086511" y="12604"/>
                  <a:pt x="1591110" y="15003"/>
                  <a:pt x="1863531" y="21390"/>
                </a:cubicBezTo>
                <a:lnTo>
                  <a:pt x="1920387" y="22646"/>
                </a:lnTo>
                <a:lnTo>
                  <a:pt x="2054705" y="24358"/>
                </a:lnTo>
                <a:cubicBezTo>
                  <a:pt x="2107717" y="24456"/>
                  <a:pt x="2161143" y="23719"/>
                  <a:pt x="2217404" y="21390"/>
                </a:cubicBezTo>
                <a:cubicBezTo>
                  <a:pt x="2442445" y="12073"/>
                  <a:pt x="2732199" y="18194"/>
                  <a:pt x="2911273" y="21390"/>
                </a:cubicBezTo>
                <a:lnTo>
                  <a:pt x="3023675" y="20799"/>
                </a:lnTo>
                <a:lnTo>
                  <a:pt x="3093869" y="15816"/>
                </a:lnTo>
                <a:cubicBezTo>
                  <a:pt x="3182922" y="11551"/>
                  <a:pt x="3301373" y="10993"/>
                  <a:pt x="3429365" y="12165"/>
                </a:cubicBezTo>
                <a:lnTo>
                  <a:pt x="3575555" y="14425"/>
                </a:lnTo>
                <a:lnTo>
                  <a:pt x="3605772" y="13210"/>
                </a:lnTo>
                <a:cubicBezTo>
                  <a:pt x="3774503" y="6974"/>
                  <a:pt x="3960371" y="3465"/>
                  <a:pt x="4063093" y="21390"/>
                </a:cubicBezTo>
                <a:lnTo>
                  <a:pt x="4088792" y="24677"/>
                </a:lnTo>
                <a:lnTo>
                  <a:pt x="4129769" y="25744"/>
                </a:lnTo>
                <a:cubicBezTo>
                  <a:pt x="4269845" y="29597"/>
                  <a:pt x="4297423" y="30995"/>
                  <a:pt x="4403088" y="21390"/>
                </a:cubicBezTo>
                <a:cubicBezTo>
                  <a:pt x="4473592" y="10814"/>
                  <a:pt x="4858406" y="-6032"/>
                  <a:pt x="5096956" y="21390"/>
                </a:cubicBezTo>
                <a:lnTo>
                  <a:pt x="5251798" y="27914"/>
                </a:lnTo>
                <a:lnTo>
                  <a:pt x="5332872" y="21390"/>
                </a:lnTo>
                <a:cubicBezTo>
                  <a:pt x="5422885" y="11295"/>
                  <a:pt x="5502187" y="8863"/>
                  <a:pt x="5576462" y="10240"/>
                </a:cubicBezTo>
                <a:lnTo>
                  <a:pt x="5700011" y="17015"/>
                </a:lnTo>
                <a:lnTo>
                  <a:pt x="5761151" y="15143"/>
                </a:lnTo>
                <a:cubicBezTo>
                  <a:pt x="5846776" y="14123"/>
                  <a:pt x="5935566" y="15403"/>
                  <a:pt x="6026740" y="21390"/>
                </a:cubicBezTo>
                <a:lnTo>
                  <a:pt x="6161088" y="29209"/>
                </a:lnTo>
                <a:lnTo>
                  <a:pt x="6262655" y="21390"/>
                </a:lnTo>
                <a:cubicBezTo>
                  <a:pt x="6405549" y="5694"/>
                  <a:pt x="6517747" y="175"/>
                  <a:pt x="6610089" y="5"/>
                </a:cubicBezTo>
                <a:close/>
              </a:path>
            </a:pathLst>
          </a:cu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9B5518AF-8485-44C9-B53A-672A6BB52186}"/>
              </a:ext>
            </a:extLst>
          </p:cNvPr>
          <p:cNvSpPr txBox="1"/>
          <p:nvPr/>
        </p:nvSpPr>
        <p:spPr>
          <a:xfrm>
            <a:off x="2203973" y="5479517"/>
            <a:ext cx="7779694" cy="738664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sv-SE" sz="4200" dirty="0">
                <a:solidFill>
                  <a:schemeClr val="bg1"/>
                </a:solidFill>
                <a:latin typeface="+mj-lt"/>
              </a:rPr>
              <a:t>How do you document reality?</a:t>
            </a:r>
          </a:p>
        </p:txBody>
      </p:sp>
      <p:sp>
        <p:nvSpPr>
          <p:cNvPr id="2" name="Thought Bubble: Cloud 1">
            <a:extLst>
              <a:ext uri="{FF2B5EF4-FFF2-40B4-BE49-F238E27FC236}">
                <a16:creationId xmlns:a16="http://schemas.microsoft.com/office/drawing/2014/main" id="{27FC6B37-B547-4E7D-9641-6721ADB42AB7}"/>
              </a:ext>
            </a:extLst>
          </p:cNvPr>
          <p:cNvSpPr/>
          <p:nvPr/>
        </p:nvSpPr>
        <p:spPr>
          <a:xfrm>
            <a:off x="3164438" y="586505"/>
            <a:ext cx="2982688" cy="1410958"/>
          </a:xfrm>
          <a:prstGeom prst="cloudCallout">
            <a:avLst>
              <a:gd name="adj1" fmla="val 31989"/>
              <a:gd name="adj2" fmla="val 72116"/>
            </a:avLst>
          </a:prstGeom>
          <a:solidFill>
            <a:srgbClr val="FFFFFF">
              <a:alpha val="69804"/>
            </a:srgb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2000" dirty="0">
                <a:solidFill>
                  <a:schemeClr val="tx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This is what I am experiencing.</a:t>
            </a:r>
          </a:p>
        </p:txBody>
      </p:sp>
      <p:sp>
        <p:nvSpPr>
          <p:cNvPr id="4" name="Speech Bubble: Rectangle with Corners Rounded 3">
            <a:extLst>
              <a:ext uri="{FF2B5EF4-FFF2-40B4-BE49-F238E27FC236}">
                <a16:creationId xmlns:a16="http://schemas.microsoft.com/office/drawing/2014/main" id="{F85DE59A-B480-4AB3-A321-2CDE4221EA6B}"/>
              </a:ext>
            </a:extLst>
          </p:cNvPr>
          <p:cNvSpPr/>
          <p:nvPr/>
        </p:nvSpPr>
        <p:spPr>
          <a:xfrm>
            <a:off x="2988231" y="4093616"/>
            <a:ext cx="2308614" cy="1291958"/>
          </a:xfrm>
          <a:prstGeom prst="wedgeRoundRectCallout">
            <a:avLst>
              <a:gd name="adj1" fmla="val -45875"/>
              <a:gd name="adj2" fmla="val -131564"/>
              <a:gd name="adj3" fmla="val 16667"/>
            </a:avLst>
          </a:prstGeom>
          <a:solidFill>
            <a:srgbClr val="FFFFFF">
              <a:alpha val="69804"/>
            </a:srgb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2000" dirty="0">
                <a:solidFill>
                  <a:schemeClr val="tx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I am saying something important here...</a:t>
            </a:r>
          </a:p>
        </p:txBody>
      </p:sp>
      <p:sp>
        <p:nvSpPr>
          <p:cNvPr id="6" name="Speech Bubble: Rectangle with Corners Rounded 5">
            <a:extLst>
              <a:ext uri="{FF2B5EF4-FFF2-40B4-BE49-F238E27FC236}">
                <a16:creationId xmlns:a16="http://schemas.microsoft.com/office/drawing/2014/main" id="{6825E471-B996-4BAF-871B-05874CEA2BEB}"/>
              </a:ext>
            </a:extLst>
          </p:cNvPr>
          <p:cNvSpPr/>
          <p:nvPr/>
        </p:nvSpPr>
        <p:spPr>
          <a:xfrm>
            <a:off x="6093820" y="4093616"/>
            <a:ext cx="2308614" cy="1291958"/>
          </a:xfrm>
          <a:prstGeom prst="wedgeRoundRectCallout">
            <a:avLst>
              <a:gd name="adj1" fmla="val 35130"/>
              <a:gd name="adj2" fmla="val -157591"/>
              <a:gd name="adj3" fmla="val 16667"/>
            </a:avLst>
          </a:prstGeom>
          <a:solidFill>
            <a:srgbClr val="FFFFFF">
              <a:alpha val="69804"/>
            </a:srgb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2000" dirty="0">
                <a:solidFill>
                  <a:schemeClr val="tx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I am hearing something else.</a:t>
            </a:r>
          </a:p>
        </p:txBody>
      </p:sp>
    </p:spTree>
    <p:extLst>
      <p:ext uri="{BB962C8B-B14F-4D97-AF65-F5344CB8AC3E}">
        <p14:creationId xmlns:p14="http://schemas.microsoft.com/office/powerpoint/2010/main" val="117426011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2D2B266D-3625-4584-A5C3-7D3F672CFF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 descr="A person standing in front of a window&#10;&#10;Description automatically generated">
            <a:extLst>
              <a:ext uri="{FF2B5EF4-FFF2-40B4-BE49-F238E27FC236}">
                <a16:creationId xmlns:a16="http://schemas.microsoft.com/office/drawing/2014/main" id="{4BC6AEE8-E223-4C1A-85A6-A1423CA3496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" b="1784"/>
          <a:stretch/>
        </p:blipFill>
        <p:spPr>
          <a:xfrm>
            <a:off x="180279" y="161490"/>
            <a:ext cx="11827082" cy="6534092"/>
          </a:xfrm>
          <a:custGeom>
            <a:avLst/>
            <a:gdLst/>
            <a:ahLst/>
            <a:cxnLst/>
            <a:rect l="l" t="t" r="r" b="b"/>
            <a:pathLst>
              <a:path w="11827082" h="6534092">
                <a:moveTo>
                  <a:pt x="6610089" y="5"/>
                </a:moveTo>
                <a:cubicBezTo>
                  <a:pt x="6763993" y="-277"/>
                  <a:pt x="6862741" y="14300"/>
                  <a:pt x="6956523" y="21390"/>
                </a:cubicBezTo>
                <a:cubicBezTo>
                  <a:pt x="7271939" y="-12207"/>
                  <a:pt x="7581352" y="149"/>
                  <a:pt x="7768349" y="21390"/>
                </a:cubicBezTo>
                <a:lnTo>
                  <a:pt x="7831642" y="23688"/>
                </a:lnTo>
                <a:lnTo>
                  <a:pt x="7886307" y="21390"/>
                </a:lnTo>
                <a:cubicBezTo>
                  <a:pt x="7951978" y="17798"/>
                  <a:pt x="8007622" y="16567"/>
                  <a:pt x="8057445" y="16600"/>
                </a:cubicBezTo>
                <a:lnTo>
                  <a:pt x="8096254" y="17396"/>
                </a:lnTo>
                <a:lnTo>
                  <a:pt x="8199591" y="12947"/>
                </a:lnTo>
                <a:cubicBezTo>
                  <a:pt x="8247971" y="12558"/>
                  <a:pt x="8296272" y="14617"/>
                  <a:pt x="8344260" y="21390"/>
                </a:cubicBezTo>
                <a:lnTo>
                  <a:pt x="8355505" y="22738"/>
                </a:lnTo>
                <a:lnTo>
                  <a:pt x="8462217" y="21390"/>
                </a:lnTo>
                <a:cubicBezTo>
                  <a:pt x="8567700" y="16869"/>
                  <a:pt x="8666620" y="17239"/>
                  <a:pt x="8761697" y="18554"/>
                </a:cubicBezTo>
                <a:lnTo>
                  <a:pt x="8808871" y="19038"/>
                </a:lnTo>
                <a:lnTo>
                  <a:pt x="8941246" y="13930"/>
                </a:lnTo>
                <a:cubicBezTo>
                  <a:pt x="9040199" y="10800"/>
                  <a:pt x="9149474" y="10157"/>
                  <a:pt x="9260166" y="21390"/>
                </a:cubicBezTo>
                <a:lnTo>
                  <a:pt x="9339613" y="26448"/>
                </a:lnTo>
                <a:lnTo>
                  <a:pt x="9432845" y="28493"/>
                </a:lnTo>
                <a:cubicBezTo>
                  <a:pt x="9587011" y="31230"/>
                  <a:pt x="9744909" y="31599"/>
                  <a:pt x="9849954" y="21390"/>
                </a:cubicBezTo>
                <a:cubicBezTo>
                  <a:pt x="10060044" y="972"/>
                  <a:pt x="10204432" y="2657"/>
                  <a:pt x="10425865" y="21390"/>
                </a:cubicBezTo>
                <a:lnTo>
                  <a:pt x="10477895" y="25158"/>
                </a:lnTo>
                <a:lnTo>
                  <a:pt x="10566351" y="27751"/>
                </a:lnTo>
                <a:cubicBezTo>
                  <a:pt x="10727031" y="32755"/>
                  <a:pt x="10877889" y="35639"/>
                  <a:pt x="11001775" y="21390"/>
                </a:cubicBezTo>
                <a:cubicBezTo>
                  <a:pt x="11249546" y="-7108"/>
                  <a:pt x="11434553" y="12510"/>
                  <a:pt x="11813601" y="21390"/>
                </a:cubicBezTo>
                <a:cubicBezTo>
                  <a:pt x="11817928" y="208271"/>
                  <a:pt x="11818867" y="336567"/>
                  <a:pt x="11813601" y="475847"/>
                </a:cubicBezTo>
                <a:cubicBezTo>
                  <a:pt x="11808335" y="615127"/>
                  <a:pt x="11845853" y="1008651"/>
                  <a:pt x="11813601" y="1254916"/>
                </a:cubicBezTo>
                <a:cubicBezTo>
                  <a:pt x="11809570" y="1285699"/>
                  <a:pt x="11806768" y="1314174"/>
                  <a:pt x="11804923" y="1340777"/>
                </a:cubicBezTo>
                <a:lnTo>
                  <a:pt x="11803652" y="1373115"/>
                </a:lnTo>
                <a:lnTo>
                  <a:pt x="11804560" y="1395572"/>
                </a:lnTo>
                <a:cubicBezTo>
                  <a:pt x="11806656" y="1431340"/>
                  <a:pt x="11809600" y="1470662"/>
                  <a:pt x="11813601" y="1514605"/>
                </a:cubicBezTo>
                <a:cubicBezTo>
                  <a:pt x="11829606" y="1690380"/>
                  <a:pt x="11822955" y="1813845"/>
                  <a:pt x="11815628" y="1920902"/>
                </a:cubicBezTo>
                <a:lnTo>
                  <a:pt x="11811346" y="1995660"/>
                </a:lnTo>
                <a:lnTo>
                  <a:pt x="11813868" y="2104640"/>
                </a:lnTo>
                <a:lnTo>
                  <a:pt x="11817197" y="2264365"/>
                </a:lnTo>
                <a:lnTo>
                  <a:pt x="11821465" y="2306631"/>
                </a:lnTo>
                <a:cubicBezTo>
                  <a:pt x="11835170" y="2477814"/>
                  <a:pt x="11818400" y="2578773"/>
                  <a:pt x="11813601" y="2683208"/>
                </a:cubicBezTo>
                <a:cubicBezTo>
                  <a:pt x="11809487" y="2772725"/>
                  <a:pt x="11816027" y="2930030"/>
                  <a:pt x="11816192" y="3070653"/>
                </a:cubicBezTo>
                <a:lnTo>
                  <a:pt x="11813610" y="3202145"/>
                </a:lnTo>
                <a:lnTo>
                  <a:pt x="11813601" y="3267510"/>
                </a:lnTo>
                <a:cubicBezTo>
                  <a:pt x="11811419" y="3587194"/>
                  <a:pt x="11813535" y="3497122"/>
                  <a:pt x="11813601" y="3721967"/>
                </a:cubicBezTo>
                <a:cubicBezTo>
                  <a:pt x="11813617" y="3778178"/>
                  <a:pt x="11814293" y="3835214"/>
                  <a:pt x="11815131" y="3894088"/>
                </a:cubicBezTo>
                <a:lnTo>
                  <a:pt x="11816203" y="3972593"/>
                </a:lnTo>
                <a:lnTo>
                  <a:pt x="11816265" y="3973919"/>
                </a:lnTo>
                <a:cubicBezTo>
                  <a:pt x="11819902" y="4062998"/>
                  <a:pt x="11819694" y="4122248"/>
                  <a:pt x="11818174" y="4171327"/>
                </a:cubicBezTo>
                <a:lnTo>
                  <a:pt x="11817878" y="4178488"/>
                </a:lnTo>
                <a:lnTo>
                  <a:pt x="11818118" y="4277530"/>
                </a:lnTo>
                <a:cubicBezTo>
                  <a:pt x="11817612" y="4347824"/>
                  <a:pt x="11816272" y="4421987"/>
                  <a:pt x="11813601" y="4501036"/>
                </a:cubicBezTo>
                <a:cubicBezTo>
                  <a:pt x="11824398" y="4779554"/>
                  <a:pt x="11834923" y="4895505"/>
                  <a:pt x="11813601" y="5020415"/>
                </a:cubicBezTo>
                <a:cubicBezTo>
                  <a:pt x="11808270" y="5051643"/>
                  <a:pt x="11804885" y="5094410"/>
                  <a:pt x="11802984" y="5145366"/>
                </a:cubicBezTo>
                <a:lnTo>
                  <a:pt x="11802805" y="5153576"/>
                </a:lnTo>
                <a:lnTo>
                  <a:pt x="11813601" y="5280104"/>
                </a:lnTo>
                <a:cubicBezTo>
                  <a:pt x="11848339" y="5545832"/>
                  <a:pt x="11803810" y="5568088"/>
                  <a:pt x="11813601" y="5734561"/>
                </a:cubicBezTo>
                <a:cubicBezTo>
                  <a:pt x="11814825" y="5755370"/>
                  <a:pt x="11815354" y="5777180"/>
                  <a:pt x="11815391" y="5800160"/>
                </a:cubicBezTo>
                <a:lnTo>
                  <a:pt x="11814403" y="5861994"/>
                </a:lnTo>
                <a:lnTo>
                  <a:pt x="11814897" y="5940552"/>
                </a:lnTo>
                <a:cubicBezTo>
                  <a:pt x="11813455" y="6007961"/>
                  <a:pt x="11810716" y="6074118"/>
                  <a:pt x="11808410" y="6139030"/>
                </a:cubicBezTo>
                <a:lnTo>
                  <a:pt x="11805249" y="6294204"/>
                </a:lnTo>
                <a:lnTo>
                  <a:pt x="11806853" y="6377232"/>
                </a:lnTo>
                <a:lnTo>
                  <a:pt x="11813601" y="6513630"/>
                </a:lnTo>
                <a:cubicBezTo>
                  <a:pt x="11755932" y="6520071"/>
                  <a:pt x="11702085" y="6522123"/>
                  <a:pt x="11651008" y="6521869"/>
                </a:cubicBezTo>
                <a:lnTo>
                  <a:pt x="11606878" y="6520178"/>
                </a:lnTo>
                <a:lnTo>
                  <a:pt x="11480359" y="6526470"/>
                </a:lnTo>
                <a:cubicBezTo>
                  <a:pt x="11411497" y="6529079"/>
                  <a:pt x="11340067" y="6529281"/>
                  <a:pt x="11235913" y="6522672"/>
                </a:cubicBezTo>
                <a:lnTo>
                  <a:pt x="11167376" y="6517338"/>
                </a:lnTo>
                <a:lnTo>
                  <a:pt x="11118099" y="6519937"/>
                </a:lnTo>
                <a:cubicBezTo>
                  <a:pt x="11008080" y="6519923"/>
                  <a:pt x="10918905" y="6505169"/>
                  <a:pt x="10779737" y="6513630"/>
                </a:cubicBezTo>
                <a:lnTo>
                  <a:pt x="10756340" y="6513513"/>
                </a:lnTo>
                <a:lnTo>
                  <a:pt x="10748952" y="6514346"/>
                </a:lnTo>
                <a:cubicBezTo>
                  <a:pt x="10725838" y="6516206"/>
                  <a:pt x="10699773" y="6516641"/>
                  <a:pt x="10661780" y="6513630"/>
                </a:cubicBezTo>
                <a:lnTo>
                  <a:pt x="10643067" y="6512943"/>
                </a:lnTo>
                <a:lnTo>
                  <a:pt x="10627638" y="6512866"/>
                </a:lnTo>
                <a:lnTo>
                  <a:pt x="10598539" y="6511309"/>
                </a:lnTo>
                <a:lnTo>
                  <a:pt x="10590670" y="6511020"/>
                </a:lnTo>
                <a:cubicBezTo>
                  <a:pt x="10422654" y="6509230"/>
                  <a:pt x="10114537" y="6525711"/>
                  <a:pt x="9930443" y="6519069"/>
                </a:cubicBezTo>
                <a:lnTo>
                  <a:pt x="9908887" y="6517613"/>
                </a:lnTo>
                <a:lnTo>
                  <a:pt x="9697150" y="6531900"/>
                </a:lnTo>
                <a:cubicBezTo>
                  <a:pt x="9438634" y="6540253"/>
                  <a:pt x="9217380" y="6522684"/>
                  <a:pt x="9038128" y="6513630"/>
                </a:cubicBezTo>
                <a:lnTo>
                  <a:pt x="8901719" y="6509665"/>
                </a:lnTo>
                <a:lnTo>
                  <a:pt x="8766922" y="6512046"/>
                </a:lnTo>
                <a:cubicBezTo>
                  <a:pt x="8694433" y="6513288"/>
                  <a:pt x="8629372" y="6514112"/>
                  <a:pt x="8580175" y="6513630"/>
                </a:cubicBezTo>
                <a:lnTo>
                  <a:pt x="8571277" y="6513524"/>
                </a:lnTo>
                <a:lnTo>
                  <a:pt x="8462217" y="6513630"/>
                </a:lnTo>
                <a:cubicBezTo>
                  <a:pt x="8225188" y="6509968"/>
                  <a:pt x="7780127" y="6525503"/>
                  <a:pt x="7532434" y="6513630"/>
                </a:cubicBezTo>
                <a:lnTo>
                  <a:pt x="7448622" y="6511320"/>
                </a:lnTo>
                <a:lnTo>
                  <a:pt x="7428354" y="6513630"/>
                </a:lnTo>
                <a:cubicBezTo>
                  <a:pt x="7293248" y="6538560"/>
                  <a:pt x="7186080" y="6533261"/>
                  <a:pt x="7078782" y="6523679"/>
                </a:cubicBezTo>
                <a:lnTo>
                  <a:pt x="6973169" y="6513887"/>
                </a:lnTo>
                <a:lnTo>
                  <a:pt x="6954249" y="6514033"/>
                </a:lnTo>
                <a:cubicBezTo>
                  <a:pt x="6918701" y="6514123"/>
                  <a:pt x="6880374" y="6514018"/>
                  <a:pt x="6838566" y="6513630"/>
                </a:cubicBezTo>
                <a:lnTo>
                  <a:pt x="6790865" y="6514652"/>
                </a:lnTo>
                <a:lnTo>
                  <a:pt x="6717520" y="6518204"/>
                </a:lnTo>
                <a:lnTo>
                  <a:pt x="6690736" y="6516798"/>
                </a:lnTo>
                <a:lnTo>
                  <a:pt x="6604647" y="6518643"/>
                </a:lnTo>
                <a:cubicBezTo>
                  <a:pt x="6383546" y="6528740"/>
                  <a:pt x="6188571" y="6547337"/>
                  <a:pt x="5908782" y="6513630"/>
                </a:cubicBezTo>
                <a:lnTo>
                  <a:pt x="5827432" y="6506155"/>
                </a:lnTo>
                <a:lnTo>
                  <a:pt x="5818169" y="6505897"/>
                </a:lnTo>
                <a:cubicBezTo>
                  <a:pt x="5656134" y="6501940"/>
                  <a:pt x="5476891" y="6500561"/>
                  <a:pt x="5360626" y="6513630"/>
                </a:cubicBezTo>
                <a:cubicBezTo>
                  <a:pt x="5244362" y="6526700"/>
                  <a:pt x="5155294" y="6523407"/>
                  <a:pt x="5082581" y="6518492"/>
                </a:cubicBezTo>
                <a:lnTo>
                  <a:pt x="5011539" y="6513612"/>
                </a:lnTo>
                <a:lnTo>
                  <a:pt x="4978999" y="6513630"/>
                </a:lnTo>
                <a:lnTo>
                  <a:pt x="4947560" y="6512597"/>
                </a:lnTo>
                <a:lnTo>
                  <a:pt x="4902673" y="6513630"/>
                </a:lnTo>
                <a:cubicBezTo>
                  <a:pt x="4851834" y="6520217"/>
                  <a:pt x="4795188" y="6523001"/>
                  <a:pt x="4737076" y="6522747"/>
                </a:cubicBezTo>
                <a:lnTo>
                  <a:pt x="4649328" y="6518160"/>
                </a:lnTo>
                <a:lnTo>
                  <a:pt x="4624935" y="6519597"/>
                </a:lnTo>
                <a:cubicBezTo>
                  <a:pt x="4598495" y="6519851"/>
                  <a:pt x="4566987" y="6518389"/>
                  <a:pt x="4521046" y="6513630"/>
                </a:cubicBezTo>
                <a:lnTo>
                  <a:pt x="4456833" y="6510131"/>
                </a:lnTo>
                <a:lnTo>
                  <a:pt x="4343538" y="6512337"/>
                </a:lnTo>
                <a:cubicBezTo>
                  <a:pt x="4260681" y="6514690"/>
                  <a:pt x="4174545" y="6517475"/>
                  <a:pt x="4104725" y="6513630"/>
                </a:cubicBezTo>
                <a:cubicBezTo>
                  <a:pt x="3965085" y="6505941"/>
                  <a:pt x="3802107" y="6535988"/>
                  <a:pt x="3528815" y="6513630"/>
                </a:cubicBezTo>
                <a:lnTo>
                  <a:pt x="3407613" y="6504978"/>
                </a:lnTo>
                <a:lnTo>
                  <a:pt x="3251268" y="6513630"/>
                </a:lnTo>
                <a:cubicBezTo>
                  <a:pt x="3103602" y="6529652"/>
                  <a:pt x="3004932" y="6519904"/>
                  <a:pt x="2867035" y="6513929"/>
                </a:cubicBezTo>
                <a:lnTo>
                  <a:pt x="2840124" y="6513045"/>
                </a:lnTo>
                <a:lnTo>
                  <a:pt x="2834946" y="6513630"/>
                </a:lnTo>
                <a:cubicBezTo>
                  <a:pt x="2691933" y="6538293"/>
                  <a:pt x="2614008" y="6529004"/>
                  <a:pt x="2502859" y="6520536"/>
                </a:cubicBezTo>
                <a:lnTo>
                  <a:pt x="2442001" y="6517197"/>
                </a:lnTo>
                <a:lnTo>
                  <a:pt x="2438245" y="6517313"/>
                </a:lnTo>
                <a:cubicBezTo>
                  <a:pt x="2401807" y="6517985"/>
                  <a:pt x="2368299" y="6518156"/>
                  <a:pt x="2336678" y="6517988"/>
                </a:cubicBezTo>
                <a:lnTo>
                  <a:pt x="2185932" y="6514754"/>
                </a:lnTo>
                <a:lnTo>
                  <a:pt x="1960620" y="6520062"/>
                </a:lnTo>
                <a:cubicBezTo>
                  <a:pt x="1876521" y="6521810"/>
                  <a:pt x="1788378" y="6523022"/>
                  <a:pt x="1701155" y="6522387"/>
                </a:cubicBezTo>
                <a:lnTo>
                  <a:pt x="1589271" y="6518529"/>
                </a:lnTo>
                <a:lnTo>
                  <a:pt x="1539168" y="6519829"/>
                </a:lnTo>
                <a:cubicBezTo>
                  <a:pt x="1395291" y="6522782"/>
                  <a:pt x="1407110" y="6517174"/>
                  <a:pt x="1287620" y="6513630"/>
                </a:cubicBezTo>
                <a:cubicBezTo>
                  <a:pt x="1168131" y="6510087"/>
                  <a:pt x="1041230" y="6513238"/>
                  <a:pt x="932033" y="6514000"/>
                </a:cubicBezTo>
                <a:lnTo>
                  <a:pt x="918750" y="6513952"/>
                </a:lnTo>
                <a:lnTo>
                  <a:pt x="858917" y="6514806"/>
                </a:lnTo>
                <a:cubicBezTo>
                  <a:pt x="826932" y="6514879"/>
                  <a:pt x="792070" y="6514545"/>
                  <a:pt x="753341" y="6513630"/>
                </a:cubicBezTo>
                <a:cubicBezTo>
                  <a:pt x="443511" y="6506311"/>
                  <a:pt x="354936" y="6524642"/>
                  <a:pt x="17841" y="6513630"/>
                </a:cubicBezTo>
                <a:cubicBezTo>
                  <a:pt x="-956" y="6342673"/>
                  <a:pt x="-10467" y="6012653"/>
                  <a:pt x="17841" y="5799484"/>
                </a:cubicBezTo>
                <a:lnTo>
                  <a:pt x="19845" y="5756408"/>
                </a:lnTo>
                <a:lnTo>
                  <a:pt x="17841" y="5734561"/>
                </a:lnTo>
                <a:cubicBezTo>
                  <a:pt x="13149" y="5695472"/>
                  <a:pt x="12578" y="5648752"/>
                  <a:pt x="13918" y="5598323"/>
                </a:cubicBezTo>
                <a:lnTo>
                  <a:pt x="18180" y="5508699"/>
                </a:lnTo>
                <a:lnTo>
                  <a:pt x="16493" y="5477760"/>
                </a:lnTo>
                <a:cubicBezTo>
                  <a:pt x="8966" y="5369709"/>
                  <a:pt x="1889" y="5260695"/>
                  <a:pt x="17841" y="5150260"/>
                </a:cubicBezTo>
                <a:cubicBezTo>
                  <a:pt x="-3463" y="5038150"/>
                  <a:pt x="-2139" y="4857473"/>
                  <a:pt x="6850" y="4650409"/>
                </a:cubicBezTo>
                <a:lnTo>
                  <a:pt x="14633" y="4498670"/>
                </a:lnTo>
                <a:lnTo>
                  <a:pt x="14494" y="4495758"/>
                </a:lnTo>
                <a:cubicBezTo>
                  <a:pt x="12245" y="4421472"/>
                  <a:pt x="13025" y="4335511"/>
                  <a:pt x="14442" y="4243130"/>
                </a:cubicBezTo>
                <a:lnTo>
                  <a:pt x="16801" y="4091152"/>
                </a:lnTo>
                <a:lnTo>
                  <a:pt x="13537" y="4018512"/>
                </a:lnTo>
                <a:lnTo>
                  <a:pt x="17696" y="3920163"/>
                </a:lnTo>
                <a:lnTo>
                  <a:pt x="17841" y="3851812"/>
                </a:lnTo>
                <a:cubicBezTo>
                  <a:pt x="15571" y="3651484"/>
                  <a:pt x="26219" y="3546077"/>
                  <a:pt x="24551" y="3386181"/>
                </a:cubicBezTo>
                <a:lnTo>
                  <a:pt x="24397" y="3379573"/>
                </a:lnTo>
                <a:lnTo>
                  <a:pt x="22173" y="3327681"/>
                </a:lnTo>
                <a:cubicBezTo>
                  <a:pt x="20895" y="3304536"/>
                  <a:pt x="19446" y="3284181"/>
                  <a:pt x="17841" y="3267510"/>
                </a:cubicBezTo>
                <a:cubicBezTo>
                  <a:pt x="8213" y="3167488"/>
                  <a:pt x="-3113" y="2984082"/>
                  <a:pt x="3931" y="2799801"/>
                </a:cubicBezTo>
                <a:lnTo>
                  <a:pt x="4125" y="2797274"/>
                </a:lnTo>
                <a:lnTo>
                  <a:pt x="3717" y="2776150"/>
                </a:lnTo>
                <a:cubicBezTo>
                  <a:pt x="3237" y="2640023"/>
                  <a:pt x="7465" y="2516197"/>
                  <a:pt x="17841" y="2423520"/>
                </a:cubicBezTo>
                <a:cubicBezTo>
                  <a:pt x="20435" y="2400350"/>
                  <a:pt x="22069" y="2375698"/>
                  <a:pt x="22982" y="2349684"/>
                </a:cubicBezTo>
                <a:lnTo>
                  <a:pt x="23157" y="2331991"/>
                </a:lnTo>
                <a:lnTo>
                  <a:pt x="21648" y="2290240"/>
                </a:lnTo>
                <a:cubicBezTo>
                  <a:pt x="18695" y="2240502"/>
                  <a:pt x="15426" y="2193755"/>
                  <a:pt x="14054" y="2150784"/>
                </a:cubicBezTo>
                <a:lnTo>
                  <a:pt x="17291" y="2050968"/>
                </a:lnTo>
                <a:lnTo>
                  <a:pt x="12351" y="1872365"/>
                </a:lnTo>
                <a:cubicBezTo>
                  <a:pt x="11665" y="1799113"/>
                  <a:pt x="12859" y="1722821"/>
                  <a:pt x="17841" y="1644450"/>
                </a:cubicBezTo>
                <a:lnTo>
                  <a:pt x="21169" y="1569934"/>
                </a:lnTo>
                <a:lnTo>
                  <a:pt x="20488" y="1547698"/>
                </a:lnTo>
                <a:cubicBezTo>
                  <a:pt x="19568" y="1516527"/>
                  <a:pt x="18663" y="1483900"/>
                  <a:pt x="17841" y="1449683"/>
                </a:cubicBezTo>
                <a:cubicBezTo>
                  <a:pt x="11271" y="1175953"/>
                  <a:pt x="1415" y="1152151"/>
                  <a:pt x="17841" y="995226"/>
                </a:cubicBezTo>
                <a:lnTo>
                  <a:pt x="19885" y="968921"/>
                </a:lnTo>
                <a:lnTo>
                  <a:pt x="17841" y="930304"/>
                </a:lnTo>
                <a:cubicBezTo>
                  <a:pt x="7442" y="768208"/>
                  <a:pt x="7865" y="285783"/>
                  <a:pt x="17841" y="21390"/>
                </a:cubicBezTo>
                <a:cubicBezTo>
                  <a:pt x="147136" y="10433"/>
                  <a:pt x="296588" y="9602"/>
                  <a:pt x="440468" y="11925"/>
                </a:cubicBezTo>
                <a:lnTo>
                  <a:pt x="473966" y="12726"/>
                </a:lnTo>
                <a:lnTo>
                  <a:pt x="478805" y="12539"/>
                </a:lnTo>
                <a:lnTo>
                  <a:pt x="484496" y="12977"/>
                </a:lnTo>
                <a:lnTo>
                  <a:pt x="648894" y="16905"/>
                </a:lnTo>
                <a:cubicBezTo>
                  <a:pt x="714833" y="18773"/>
                  <a:pt x="776163" y="20559"/>
                  <a:pt x="829667" y="21390"/>
                </a:cubicBezTo>
                <a:lnTo>
                  <a:pt x="916694" y="22693"/>
                </a:lnTo>
                <a:lnTo>
                  <a:pt x="933747" y="21390"/>
                </a:lnTo>
                <a:cubicBezTo>
                  <a:pt x="1086511" y="12604"/>
                  <a:pt x="1591110" y="15003"/>
                  <a:pt x="1863531" y="21390"/>
                </a:cubicBezTo>
                <a:lnTo>
                  <a:pt x="1920387" y="22646"/>
                </a:lnTo>
                <a:lnTo>
                  <a:pt x="2054705" y="24358"/>
                </a:lnTo>
                <a:cubicBezTo>
                  <a:pt x="2107717" y="24456"/>
                  <a:pt x="2161143" y="23719"/>
                  <a:pt x="2217404" y="21390"/>
                </a:cubicBezTo>
                <a:cubicBezTo>
                  <a:pt x="2442445" y="12073"/>
                  <a:pt x="2732199" y="18194"/>
                  <a:pt x="2911273" y="21390"/>
                </a:cubicBezTo>
                <a:lnTo>
                  <a:pt x="3023675" y="20799"/>
                </a:lnTo>
                <a:lnTo>
                  <a:pt x="3093869" y="15816"/>
                </a:lnTo>
                <a:cubicBezTo>
                  <a:pt x="3182922" y="11551"/>
                  <a:pt x="3301373" y="10993"/>
                  <a:pt x="3429365" y="12165"/>
                </a:cubicBezTo>
                <a:lnTo>
                  <a:pt x="3575555" y="14425"/>
                </a:lnTo>
                <a:lnTo>
                  <a:pt x="3605772" y="13210"/>
                </a:lnTo>
                <a:cubicBezTo>
                  <a:pt x="3774503" y="6974"/>
                  <a:pt x="3960371" y="3465"/>
                  <a:pt x="4063093" y="21390"/>
                </a:cubicBezTo>
                <a:lnTo>
                  <a:pt x="4088792" y="24677"/>
                </a:lnTo>
                <a:lnTo>
                  <a:pt x="4129769" y="25744"/>
                </a:lnTo>
                <a:cubicBezTo>
                  <a:pt x="4269845" y="29597"/>
                  <a:pt x="4297423" y="30995"/>
                  <a:pt x="4403088" y="21390"/>
                </a:cubicBezTo>
                <a:cubicBezTo>
                  <a:pt x="4473592" y="10814"/>
                  <a:pt x="4858406" y="-6032"/>
                  <a:pt x="5096956" y="21390"/>
                </a:cubicBezTo>
                <a:lnTo>
                  <a:pt x="5251798" y="27914"/>
                </a:lnTo>
                <a:lnTo>
                  <a:pt x="5332872" y="21390"/>
                </a:lnTo>
                <a:cubicBezTo>
                  <a:pt x="5422885" y="11295"/>
                  <a:pt x="5502187" y="8863"/>
                  <a:pt x="5576462" y="10240"/>
                </a:cubicBezTo>
                <a:lnTo>
                  <a:pt x="5700011" y="17015"/>
                </a:lnTo>
                <a:lnTo>
                  <a:pt x="5761151" y="15143"/>
                </a:lnTo>
                <a:cubicBezTo>
                  <a:pt x="5846776" y="14123"/>
                  <a:pt x="5935566" y="15403"/>
                  <a:pt x="6026740" y="21390"/>
                </a:cubicBezTo>
                <a:lnTo>
                  <a:pt x="6161088" y="29209"/>
                </a:lnTo>
                <a:lnTo>
                  <a:pt x="6262655" y="21390"/>
                </a:lnTo>
                <a:cubicBezTo>
                  <a:pt x="6405549" y="5694"/>
                  <a:pt x="6517747" y="175"/>
                  <a:pt x="6610089" y="5"/>
                </a:cubicBezTo>
                <a:close/>
              </a:path>
            </a:pathLst>
          </a:cu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DF55C78C-2619-4278-93C4-3E4CEA160BB4}"/>
              </a:ext>
            </a:extLst>
          </p:cNvPr>
          <p:cNvSpPr txBox="1"/>
          <p:nvPr/>
        </p:nvSpPr>
        <p:spPr>
          <a:xfrm>
            <a:off x="2044698" y="5485416"/>
            <a:ext cx="8098243" cy="738664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sv-SE" sz="4200" dirty="0">
                <a:solidFill>
                  <a:schemeClr val="bg1"/>
                </a:solidFill>
                <a:latin typeface="+mj-lt"/>
              </a:rPr>
              <a:t>How do you reconstruct reality?</a:t>
            </a:r>
          </a:p>
        </p:txBody>
      </p:sp>
    </p:spTree>
    <p:extLst>
      <p:ext uri="{BB962C8B-B14F-4D97-AF65-F5344CB8AC3E}">
        <p14:creationId xmlns:p14="http://schemas.microsoft.com/office/powerpoint/2010/main" val="125125048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erson standing in front of a window&#10;&#10;Description automatically generated">
            <a:extLst>
              <a:ext uri="{FF2B5EF4-FFF2-40B4-BE49-F238E27FC236}">
                <a16:creationId xmlns:a16="http://schemas.microsoft.com/office/drawing/2014/main" id="{4BC6AEE8-E223-4C1A-85A6-A1423CA3496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" b="1784"/>
          <a:stretch/>
        </p:blipFill>
        <p:spPr>
          <a:xfrm>
            <a:off x="180279" y="161490"/>
            <a:ext cx="11827082" cy="6534092"/>
          </a:xfrm>
          <a:custGeom>
            <a:avLst/>
            <a:gdLst/>
            <a:ahLst/>
            <a:cxnLst/>
            <a:rect l="l" t="t" r="r" b="b"/>
            <a:pathLst>
              <a:path w="11827082" h="6534092">
                <a:moveTo>
                  <a:pt x="6610089" y="5"/>
                </a:moveTo>
                <a:cubicBezTo>
                  <a:pt x="6763993" y="-277"/>
                  <a:pt x="6862741" y="14300"/>
                  <a:pt x="6956523" y="21390"/>
                </a:cubicBezTo>
                <a:cubicBezTo>
                  <a:pt x="7271939" y="-12207"/>
                  <a:pt x="7581352" y="149"/>
                  <a:pt x="7768349" y="21390"/>
                </a:cubicBezTo>
                <a:lnTo>
                  <a:pt x="7831642" y="23688"/>
                </a:lnTo>
                <a:lnTo>
                  <a:pt x="7886307" y="21390"/>
                </a:lnTo>
                <a:cubicBezTo>
                  <a:pt x="7951978" y="17798"/>
                  <a:pt x="8007622" y="16567"/>
                  <a:pt x="8057445" y="16600"/>
                </a:cubicBezTo>
                <a:lnTo>
                  <a:pt x="8096254" y="17396"/>
                </a:lnTo>
                <a:lnTo>
                  <a:pt x="8199591" y="12947"/>
                </a:lnTo>
                <a:cubicBezTo>
                  <a:pt x="8247971" y="12558"/>
                  <a:pt x="8296272" y="14617"/>
                  <a:pt x="8344260" y="21390"/>
                </a:cubicBezTo>
                <a:lnTo>
                  <a:pt x="8355505" y="22738"/>
                </a:lnTo>
                <a:lnTo>
                  <a:pt x="8462217" y="21390"/>
                </a:lnTo>
                <a:cubicBezTo>
                  <a:pt x="8567700" y="16869"/>
                  <a:pt x="8666620" y="17239"/>
                  <a:pt x="8761697" y="18554"/>
                </a:cubicBezTo>
                <a:lnTo>
                  <a:pt x="8808871" y="19038"/>
                </a:lnTo>
                <a:lnTo>
                  <a:pt x="8941246" y="13930"/>
                </a:lnTo>
                <a:cubicBezTo>
                  <a:pt x="9040199" y="10800"/>
                  <a:pt x="9149474" y="10157"/>
                  <a:pt x="9260166" y="21390"/>
                </a:cubicBezTo>
                <a:lnTo>
                  <a:pt x="9339613" y="26448"/>
                </a:lnTo>
                <a:lnTo>
                  <a:pt x="9432845" y="28493"/>
                </a:lnTo>
                <a:cubicBezTo>
                  <a:pt x="9587011" y="31230"/>
                  <a:pt x="9744909" y="31599"/>
                  <a:pt x="9849954" y="21390"/>
                </a:cubicBezTo>
                <a:cubicBezTo>
                  <a:pt x="10060044" y="972"/>
                  <a:pt x="10204432" y="2657"/>
                  <a:pt x="10425865" y="21390"/>
                </a:cubicBezTo>
                <a:lnTo>
                  <a:pt x="10477895" y="25158"/>
                </a:lnTo>
                <a:lnTo>
                  <a:pt x="10566351" y="27751"/>
                </a:lnTo>
                <a:cubicBezTo>
                  <a:pt x="10727031" y="32755"/>
                  <a:pt x="10877889" y="35639"/>
                  <a:pt x="11001775" y="21390"/>
                </a:cubicBezTo>
                <a:cubicBezTo>
                  <a:pt x="11249546" y="-7108"/>
                  <a:pt x="11434553" y="12510"/>
                  <a:pt x="11813601" y="21390"/>
                </a:cubicBezTo>
                <a:cubicBezTo>
                  <a:pt x="11817928" y="208271"/>
                  <a:pt x="11818867" y="336567"/>
                  <a:pt x="11813601" y="475847"/>
                </a:cubicBezTo>
                <a:cubicBezTo>
                  <a:pt x="11808335" y="615127"/>
                  <a:pt x="11845853" y="1008651"/>
                  <a:pt x="11813601" y="1254916"/>
                </a:cubicBezTo>
                <a:cubicBezTo>
                  <a:pt x="11809570" y="1285699"/>
                  <a:pt x="11806768" y="1314174"/>
                  <a:pt x="11804923" y="1340777"/>
                </a:cubicBezTo>
                <a:lnTo>
                  <a:pt x="11803652" y="1373115"/>
                </a:lnTo>
                <a:lnTo>
                  <a:pt x="11804560" y="1395572"/>
                </a:lnTo>
                <a:cubicBezTo>
                  <a:pt x="11806656" y="1431340"/>
                  <a:pt x="11809600" y="1470662"/>
                  <a:pt x="11813601" y="1514605"/>
                </a:cubicBezTo>
                <a:cubicBezTo>
                  <a:pt x="11829606" y="1690380"/>
                  <a:pt x="11822955" y="1813845"/>
                  <a:pt x="11815628" y="1920902"/>
                </a:cubicBezTo>
                <a:lnTo>
                  <a:pt x="11811346" y="1995660"/>
                </a:lnTo>
                <a:lnTo>
                  <a:pt x="11813868" y="2104640"/>
                </a:lnTo>
                <a:lnTo>
                  <a:pt x="11817197" y="2264365"/>
                </a:lnTo>
                <a:lnTo>
                  <a:pt x="11821465" y="2306631"/>
                </a:lnTo>
                <a:cubicBezTo>
                  <a:pt x="11835170" y="2477814"/>
                  <a:pt x="11818400" y="2578773"/>
                  <a:pt x="11813601" y="2683208"/>
                </a:cubicBezTo>
                <a:cubicBezTo>
                  <a:pt x="11809487" y="2772725"/>
                  <a:pt x="11816027" y="2930030"/>
                  <a:pt x="11816192" y="3070653"/>
                </a:cubicBezTo>
                <a:lnTo>
                  <a:pt x="11813610" y="3202145"/>
                </a:lnTo>
                <a:lnTo>
                  <a:pt x="11813601" y="3267510"/>
                </a:lnTo>
                <a:cubicBezTo>
                  <a:pt x="11811419" y="3587194"/>
                  <a:pt x="11813535" y="3497122"/>
                  <a:pt x="11813601" y="3721967"/>
                </a:cubicBezTo>
                <a:cubicBezTo>
                  <a:pt x="11813617" y="3778178"/>
                  <a:pt x="11814293" y="3835214"/>
                  <a:pt x="11815131" y="3894088"/>
                </a:cubicBezTo>
                <a:lnTo>
                  <a:pt x="11816203" y="3972593"/>
                </a:lnTo>
                <a:lnTo>
                  <a:pt x="11816265" y="3973919"/>
                </a:lnTo>
                <a:cubicBezTo>
                  <a:pt x="11819902" y="4062998"/>
                  <a:pt x="11819694" y="4122248"/>
                  <a:pt x="11818174" y="4171327"/>
                </a:cubicBezTo>
                <a:lnTo>
                  <a:pt x="11817878" y="4178488"/>
                </a:lnTo>
                <a:lnTo>
                  <a:pt x="11818118" y="4277530"/>
                </a:lnTo>
                <a:cubicBezTo>
                  <a:pt x="11817612" y="4347824"/>
                  <a:pt x="11816272" y="4421987"/>
                  <a:pt x="11813601" y="4501036"/>
                </a:cubicBezTo>
                <a:cubicBezTo>
                  <a:pt x="11824398" y="4779554"/>
                  <a:pt x="11834923" y="4895505"/>
                  <a:pt x="11813601" y="5020415"/>
                </a:cubicBezTo>
                <a:cubicBezTo>
                  <a:pt x="11808270" y="5051643"/>
                  <a:pt x="11804885" y="5094410"/>
                  <a:pt x="11802984" y="5145366"/>
                </a:cubicBezTo>
                <a:lnTo>
                  <a:pt x="11802805" y="5153576"/>
                </a:lnTo>
                <a:lnTo>
                  <a:pt x="11813601" y="5280104"/>
                </a:lnTo>
                <a:cubicBezTo>
                  <a:pt x="11848339" y="5545832"/>
                  <a:pt x="11803810" y="5568088"/>
                  <a:pt x="11813601" y="5734561"/>
                </a:cubicBezTo>
                <a:cubicBezTo>
                  <a:pt x="11814825" y="5755370"/>
                  <a:pt x="11815354" y="5777180"/>
                  <a:pt x="11815391" y="5800160"/>
                </a:cubicBezTo>
                <a:lnTo>
                  <a:pt x="11814403" y="5861994"/>
                </a:lnTo>
                <a:lnTo>
                  <a:pt x="11814897" y="5940552"/>
                </a:lnTo>
                <a:cubicBezTo>
                  <a:pt x="11813455" y="6007961"/>
                  <a:pt x="11810716" y="6074118"/>
                  <a:pt x="11808410" y="6139030"/>
                </a:cubicBezTo>
                <a:lnTo>
                  <a:pt x="11805249" y="6294204"/>
                </a:lnTo>
                <a:lnTo>
                  <a:pt x="11806853" y="6377232"/>
                </a:lnTo>
                <a:lnTo>
                  <a:pt x="11813601" y="6513630"/>
                </a:lnTo>
                <a:cubicBezTo>
                  <a:pt x="11755932" y="6520071"/>
                  <a:pt x="11702085" y="6522123"/>
                  <a:pt x="11651008" y="6521869"/>
                </a:cubicBezTo>
                <a:lnTo>
                  <a:pt x="11606878" y="6520178"/>
                </a:lnTo>
                <a:lnTo>
                  <a:pt x="11480359" y="6526470"/>
                </a:lnTo>
                <a:cubicBezTo>
                  <a:pt x="11411497" y="6529079"/>
                  <a:pt x="11340067" y="6529281"/>
                  <a:pt x="11235913" y="6522672"/>
                </a:cubicBezTo>
                <a:lnTo>
                  <a:pt x="11167376" y="6517338"/>
                </a:lnTo>
                <a:lnTo>
                  <a:pt x="11118099" y="6519937"/>
                </a:lnTo>
                <a:cubicBezTo>
                  <a:pt x="11008080" y="6519923"/>
                  <a:pt x="10918905" y="6505169"/>
                  <a:pt x="10779737" y="6513630"/>
                </a:cubicBezTo>
                <a:lnTo>
                  <a:pt x="10756340" y="6513513"/>
                </a:lnTo>
                <a:lnTo>
                  <a:pt x="10748952" y="6514346"/>
                </a:lnTo>
                <a:cubicBezTo>
                  <a:pt x="10725838" y="6516206"/>
                  <a:pt x="10699773" y="6516641"/>
                  <a:pt x="10661780" y="6513630"/>
                </a:cubicBezTo>
                <a:lnTo>
                  <a:pt x="10643067" y="6512943"/>
                </a:lnTo>
                <a:lnTo>
                  <a:pt x="10627638" y="6512866"/>
                </a:lnTo>
                <a:lnTo>
                  <a:pt x="10598539" y="6511309"/>
                </a:lnTo>
                <a:lnTo>
                  <a:pt x="10590670" y="6511020"/>
                </a:lnTo>
                <a:cubicBezTo>
                  <a:pt x="10422654" y="6509230"/>
                  <a:pt x="10114537" y="6525711"/>
                  <a:pt x="9930443" y="6519069"/>
                </a:cubicBezTo>
                <a:lnTo>
                  <a:pt x="9908887" y="6517613"/>
                </a:lnTo>
                <a:lnTo>
                  <a:pt x="9697150" y="6531900"/>
                </a:lnTo>
                <a:cubicBezTo>
                  <a:pt x="9438634" y="6540253"/>
                  <a:pt x="9217380" y="6522684"/>
                  <a:pt x="9038128" y="6513630"/>
                </a:cubicBezTo>
                <a:lnTo>
                  <a:pt x="8901719" y="6509665"/>
                </a:lnTo>
                <a:lnTo>
                  <a:pt x="8766922" y="6512046"/>
                </a:lnTo>
                <a:cubicBezTo>
                  <a:pt x="8694433" y="6513288"/>
                  <a:pt x="8629372" y="6514112"/>
                  <a:pt x="8580175" y="6513630"/>
                </a:cubicBezTo>
                <a:lnTo>
                  <a:pt x="8571277" y="6513524"/>
                </a:lnTo>
                <a:lnTo>
                  <a:pt x="8462217" y="6513630"/>
                </a:lnTo>
                <a:cubicBezTo>
                  <a:pt x="8225188" y="6509968"/>
                  <a:pt x="7780127" y="6525503"/>
                  <a:pt x="7532434" y="6513630"/>
                </a:cubicBezTo>
                <a:lnTo>
                  <a:pt x="7448622" y="6511320"/>
                </a:lnTo>
                <a:lnTo>
                  <a:pt x="7428354" y="6513630"/>
                </a:lnTo>
                <a:cubicBezTo>
                  <a:pt x="7293248" y="6538560"/>
                  <a:pt x="7186080" y="6533261"/>
                  <a:pt x="7078782" y="6523679"/>
                </a:cubicBezTo>
                <a:lnTo>
                  <a:pt x="6973169" y="6513887"/>
                </a:lnTo>
                <a:lnTo>
                  <a:pt x="6954249" y="6514033"/>
                </a:lnTo>
                <a:cubicBezTo>
                  <a:pt x="6918701" y="6514123"/>
                  <a:pt x="6880374" y="6514018"/>
                  <a:pt x="6838566" y="6513630"/>
                </a:cubicBezTo>
                <a:lnTo>
                  <a:pt x="6790865" y="6514652"/>
                </a:lnTo>
                <a:lnTo>
                  <a:pt x="6717520" y="6518204"/>
                </a:lnTo>
                <a:lnTo>
                  <a:pt x="6690736" y="6516798"/>
                </a:lnTo>
                <a:lnTo>
                  <a:pt x="6604647" y="6518643"/>
                </a:lnTo>
                <a:cubicBezTo>
                  <a:pt x="6383546" y="6528740"/>
                  <a:pt x="6188571" y="6547337"/>
                  <a:pt x="5908782" y="6513630"/>
                </a:cubicBezTo>
                <a:lnTo>
                  <a:pt x="5827432" y="6506155"/>
                </a:lnTo>
                <a:lnTo>
                  <a:pt x="5818169" y="6505897"/>
                </a:lnTo>
                <a:cubicBezTo>
                  <a:pt x="5656134" y="6501940"/>
                  <a:pt x="5476891" y="6500561"/>
                  <a:pt x="5360626" y="6513630"/>
                </a:cubicBezTo>
                <a:cubicBezTo>
                  <a:pt x="5244362" y="6526700"/>
                  <a:pt x="5155294" y="6523407"/>
                  <a:pt x="5082581" y="6518492"/>
                </a:cubicBezTo>
                <a:lnTo>
                  <a:pt x="5011539" y="6513612"/>
                </a:lnTo>
                <a:lnTo>
                  <a:pt x="4978999" y="6513630"/>
                </a:lnTo>
                <a:lnTo>
                  <a:pt x="4947560" y="6512597"/>
                </a:lnTo>
                <a:lnTo>
                  <a:pt x="4902673" y="6513630"/>
                </a:lnTo>
                <a:cubicBezTo>
                  <a:pt x="4851834" y="6520217"/>
                  <a:pt x="4795188" y="6523001"/>
                  <a:pt x="4737076" y="6522747"/>
                </a:cubicBezTo>
                <a:lnTo>
                  <a:pt x="4649328" y="6518160"/>
                </a:lnTo>
                <a:lnTo>
                  <a:pt x="4624935" y="6519597"/>
                </a:lnTo>
                <a:cubicBezTo>
                  <a:pt x="4598495" y="6519851"/>
                  <a:pt x="4566987" y="6518389"/>
                  <a:pt x="4521046" y="6513630"/>
                </a:cubicBezTo>
                <a:lnTo>
                  <a:pt x="4456833" y="6510131"/>
                </a:lnTo>
                <a:lnTo>
                  <a:pt x="4343538" y="6512337"/>
                </a:lnTo>
                <a:cubicBezTo>
                  <a:pt x="4260681" y="6514690"/>
                  <a:pt x="4174545" y="6517475"/>
                  <a:pt x="4104725" y="6513630"/>
                </a:cubicBezTo>
                <a:cubicBezTo>
                  <a:pt x="3965085" y="6505941"/>
                  <a:pt x="3802107" y="6535988"/>
                  <a:pt x="3528815" y="6513630"/>
                </a:cubicBezTo>
                <a:lnTo>
                  <a:pt x="3407613" y="6504978"/>
                </a:lnTo>
                <a:lnTo>
                  <a:pt x="3251268" y="6513630"/>
                </a:lnTo>
                <a:cubicBezTo>
                  <a:pt x="3103602" y="6529652"/>
                  <a:pt x="3004932" y="6519904"/>
                  <a:pt x="2867035" y="6513929"/>
                </a:cubicBezTo>
                <a:lnTo>
                  <a:pt x="2840124" y="6513045"/>
                </a:lnTo>
                <a:lnTo>
                  <a:pt x="2834946" y="6513630"/>
                </a:lnTo>
                <a:cubicBezTo>
                  <a:pt x="2691933" y="6538293"/>
                  <a:pt x="2614008" y="6529004"/>
                  <a:pt x="2502859" y="6520536"/>
                </a:cubicBezTo>
                <a:lnTo>
                  <a:pt x="2442001" y="6517197"/>
                </a:lnTo>
                <a:lnTo>
                  <a:pt x="2438245" y="6517313"/>
                </a:lnTo>
                <a:cubicBezTo>
                  <a:pt x="2401807" y="6517985"/>
                  <a:pt x="2368299" y="6518156"/>
                  <a:pt x="2336678" y="6517988"/>
                </a:cubicBezTo>
                <a:lnTo>
                  <a:pt x="2185932" y="6514754"/>
                </a:lnTo>
                <a:lnTo>
                  <a:pt x="1960620" y="6520062"/>
                </a:lnTo>
                <a:cubicBezTo>
                  <a:pt x="1876521" y="6521810"/>
                  <a:pt x="1788378" y="6523022"/>
                  <a:pt x="1701155" y="6522387"/>
                </a:cubicBezTo>
                <a:lnTo>
                  <a:pt x="1589271" y="6518529"/>
                </a:lnTo>
                <a:lnTo>
                  <a:pt x="1539168" y="6519829"/>
                </a:lnTo>
                <a:cubicBezTo>
                  <a:pt x="1395291" y="6522782"/>
                  <a:pt x="1407110" y="6517174"/>
                  <a:pt x="1287620" y="6513630"/>
                </a:cubicBezTo>
                <a:cubicBezTo>
                  <a:pt x="1168131" y="6510087"/>
                  <a:pt x="1041230" y="6513238"/>
                  <a:pt x="932033" y="6514000"/>
                </a:cubicBezTo>
                <a:lnTo>
                  <a:pt x="918750" y="6513952"/>
                </a:lnTo>
                <a:lnTo>
                  <a:pt x="858917" y="6514806"/>
                </a:lnTo>
                <a:cubicBezTo>
                  <a:pt x="826932" y="6514879"/>
                  <a:pt x="792070" y="6514545"/>
                  <a:pt x="753341" y="6513630"/>
                </a:cubicBezTo>
                <a:cubicBezTo>
                  <a:pt x="443511" y="6506311"/>
                  <a:pt x="354936" y="6524642"/>
                  <a:pt x="17841" y="6513630"/>
                </a:cubicBezTo>
                <a:cubicBezTo>
                  <a:pt x="-956" y="6342673"/>
                  <a:pt x="-10467" y="6012653"/>
                  <a:pt x="17841" y="5799484"/>
                </a:cubicBezTo>
                <a:lnTo>
                  <a:pt x="19845" y="5756408"/>
                </a:lnTo>
                <a:lnTo>
                  <a:pt x="17841" y="5734561"/>
                </a:lnTo>
                <a:cubicBezTo>
                  <a:pt x="13149" y="5695472"/>
                  <a:pt x="12578" y="5648752"/>
                  <a:pt x="13918" y="5598323"/>
                </a:cubicBezTo>
                <a:lnTo>
                  <a:pt x="18180" y="5508699"/>
                </a:lnTo>
                <a:lnTo>
                  <a:pt x="16493" y="5477760"/>
                </a:lnTo>
                <a:cubicBezTo>
                  <a:pt x="8966" y="5369709"/>
                  <a:pt x="1889" y="5260695"/>
                  <a:pt x="17841" y="5150260"/>
                </a:cubicBezTo>
                <a:cubicBezTo>
                  <a:pt x="-3463" y="5038150"/>
                  <a:pt x="-2139" y="4857473"/>
                  <a:pt x="6850" y="4650409"/>
                </a:cubicBezTo>
                <a:lnTo>
                  <a:pt x="14633" y="4498670"/>
                </a:lnTo>
                <a:lnTo>
                  <a:pt x="14494" y="4495758"/>
                </a:lnTo>
                <a:cubicBezTo>
                  <a:pt x="12245" y="4421472"/>
                  <a:pt x="13025" y="4335511"/>
                  <a:pt x="14442" y="4243130"/>
                </a:cubicBezTo>
                <a:lnTo>
                  <a:pt x="16801" y="4091152"/>
                </a:lnTo>
                <a:lnTo>
                  <a:pt x="13537" y="4018512"/>
                </a:lnTo>
                <a:lnTo>
                  <a:pt x="17696" y="3920163"/>
                </a:lnTo>
                <a:lnTo>
                  <a:pt x="17841" y="3851812"/>
                </a:lnTo>
                <a:cubicBezTo>
                  <a:pt x="15571" y="3651484"/>
                  <a:pt x="26219" y="3546077"/>
                  <a:pt x="24551" y="3386181"/>
                </a:cubicBezTo>
                <a:lnTo>
                  <a:pt x="24397" y="3379573"/>
                </a:lnTo>
                <a:lnTo>
                  <a:pt x="22173" y="3327681"/>
                </a:lnTo>
                <a:cubicBezTo>
                  <a:pt x="20895" y="3304536"/>
                  <a:pt x="19446" y="3284181"/>
                  <a:pt x="17841" y="3267510"/>
                </a:cubicBezTo>
                <a:cubicBezTo>
                  <a:pt x="8213" y="3167488"/>
                  <a:pt x="-3113" y="2984082"/>
                  <a:pt x="3931" y="2799801"/>
                </a:cubicBezTo>
                <a:lnTo>
                  <a:pt x="4125" y="2797274"/>
                </a:lnTo>
                <a:lnTo>
                  <a:pt x="3717" y="2776150"/>
                </a:lnTo>
                <a:cubicBezTo>
                  <a:pt x="3237" y="2640023"/>
                  <a:pt x="7465" y="2516197"/>
                  <a:pt x="17841" y="2423520"/>
                </a:cubicBezTo>
                <a:cubicBezTo>
                  <a:pt x="20435" y="2400350"/>
                  <a:pt x="22069" y="2375698"/>
                  <a:pt x="22982" y="2349684"/>
                </a:cubicBezTo>
                <a:lnTo>
                  <a:pt x="23157" y="2331991"/>
                </a:lnTo>
                <a:lnTo>
                  <a:pt x="21648" y="2290240"/>
                </a:lnTo>
                <a:cubicBezTo>
                  <a:pt x="18695" y="2240502"/>
                  <a:pt x="15426" y="2193755"/>
                  <a:pt x="14054" y="2150784"/>
                </a:cubicBezTo>
                <a:lnTo>
                  <a:pt x="17291" y="2050968"/>
                </a:lnTo>
                <a:lnTo>
                  <a:pt x="12351" y="1872365"/>
                </a:lnTo>
                <a:cubicBezTo>
                  <a:pt x="11665" y="1799113"/>
                  <a:pt x="12859" y="1722821"/>
                  <a:pt x="17841" y="1644450"/>
                </a:cubicBezTo>
                <a:lnTo>
                  <a:pt x="21169" y="1569934"/>
                </a:lnTo>
                <a:lnTo>
                  <a:pt x="20488" y="1547698"/>
                </a:lnTo>
                <a:cubicBezTo>
                  <a:pt x="19568" y="1516527"/>
                  <a:pt x="18663" y="1483900"/>
                  <a:pt x="17841" y="1449683"/>
                </a:cubicBezTo>
                <a:cubicBezTo>
                  <a:pt x="11271" y="1175953"/>
                  <a:pt x="1415" y="1152151"/>
                  <a:pt x="17841" y="995226"/>
                </a:cubicBezTo>
                <a:lnTo>
                  <a:pt x="19885" y="968921"/>
                </a:lnTo>
                <a:lnTo>
                  <a:pt x="17841" y="930304"/>
                </a:lnTo>
                <a:cubicBezTo>
                  <a:pt x="7442" y="768208"/>
                  <a:pt x="7865" y="285783"/>
                  <a:pt x="17841" y="21390"/>
                </a:cubicBezTo>
                <a:cubicBezTo>
                  <a:pt x="147136" y="10433"/>
                  <a:pt x="296588" y="9602"/>
                  <a:pt x="440468" y="11925"/>
                </a:cubicBezTo>
                <a:lnTo>
                  <a:pt x="473966" y="12726"/>
                </a:lnTo>
                <a:lnTo>
                  <a:pt x="478805" y="12539"/>
                </a:lnTo>
                <a:lnTo>
                  <a:pt x="484496" y="12977"/>
                </a:lnTo>
                <a:lnTo>
                  <a:pt x="648894" y="16905"/>
                </a:lnTo>
                <a:cubicBezTo>
                  <a:pt x="714833" y="18773"/>
                  <a:pt x="776163" y="20559"/>
                  <a:pt x="829667" y="21390"/>
                </a:cubicBezTo>
                <a:lnTo>
                  <a:pt x="916694" y="22693"/>
                </a:lnTo>
                <a:lnTo>
                  <a:pt x="933747" y="21390"/>
                </a:lnTo>
                <a:cubicBezTo>
                  <a:pt x="1086511" y="12604"/>
                  <a:pt x="1591110" y="15003"/>
                  <a:pt x="1863531" y="21390"/>
                </a:cubicBezTo>
                <a:lnTo>
                  <a:pt x="1920387" y="22646"/>
                </a:lnTo>
                <a:lnTo>
                  <a:pt x="2054705" y="24358"/>
                </a:lnTo>
                <a:cubicBezTo>
                  <a:pt x="2107717" y="24456"/>
                  <a:pt x="2161143" y="23719"/>
                  <a:pt x="2217404" y="21390"/>
                </a:cubicBezTo>
                <a:cubicBezTo>
                  <a:pt x="2442445" y="12073"/>
                  <a:pt x="2732199" y="18194"/>
                  <a:pt x="2911273" y="21390"/>
                </a:cubicBezTo>
                <a:lnTo>
                  <a:pt x="3023675" y="20799"/>
                </a:lnTo>
                <a:lnTo>
                  <a:pt x="3093869" y="15816"/>
                </a:lnTo>
                <a:cubicBezTo>
                  <a:pt x="3182922" y="11551"/>
                  <a:pt x="3301373" y="10993"/>
                  <a:pt x="3429365" y="12165"/>
                </a:cubicBezTo>
                <a:lnTo>
                  <a:pt x="3575555" y="14425"/>
                </a:lnTo>
                <a:lnTo>
                  <a:pt x="3605772" y="13210"/>
                </a:lnTo>
                <a:cubicBezTo>
                  <a:pt x="3774503" y="6974"/>
                  <a:pt x="3960371" y="3465"/>
                  <a:pt x="4063093" y="21390"/>
                </a:cubicBezTo>
                <a:lnTo>
                  <a:pt x="4088792" y="24677"/>
                </a:lnTo>
                <a:lnTo>
                  <a:pt x="4129769" y="25744"/>
                </a:lnTo>
                <a:cubicBezTo>
                  <a:pt x="4269845" y="29597"/>
                  <a:pt x="4297423" y="30995"/>
                  <a:pt x="4403088" y="21390"/>
                </a:cubicBezTo>
                <a:cubicBezTo>
                  <a:pt x="4473592" y="10814"/>
                  <a:pt x="4858406" y="-6032"/>
                  <a:pt x="5096956" y="21390"/>
                </a:cubicBezTo>
                <a:lnTo>
                  <a:pt x="5251798" y="27914"/>
                </a:lnTo>
                <a:lnTo>
                  <a:pt x="5332872" y="21390"/>
                </a:lnTo>
                <a:cubicBezTo>
                  <a:pt x="5422885" y="11295"/>
                  <a:pt x="5502187" y="8863"/>
                  <a:pt x="5576462" y="10240"/>
                </a:cubicBezTo>
                <a:lnTo>
                  <a:pt x="5700011" y="17015"/>
                </a:lnTo>
                <a:lnTo>
                  <a:pt x="5761151" y="15143"/>
                </a:lnTo>
                <a:cubicBezTo>
                  <a:pt x="5846776" y="14123"/>
                  <a:pt x="5935566" y="15403"/>
                  <a:pt x="6026740" y="21390"/>
                </a:cubicBezTo>
                <a:lnTo>
                  <a:pt x="6161088" y="29209"/>
                </a:lnTo>
                <a:lnTo>
                  <a:pt x="6262655" y="21390"/>
                </a:lnTo>
                <a:cubicBezTo>
                  <a:pt x="6405549" y="5694"/>
                  <a:pt x="6517747" y="175"/>
                  <a:pt x="6610089" y="5"/>
                </a:cubicBezTo>
                <a:close/>
              </a:path>
            </a:pathLst>
          </a:custGeom>
        </p:spPr>
      </p:pic>
      <p:sp>
        <p:nvSpPr>
          <p:cNvPr id="4" name="Speech Bubble: Rectangle with Corners Rounded 3">
            <a:extLst>
              <a:ext uri="{FF2B5EF4-FFF2-40B4-BE49-F238E27FC236}">
                <a16:creationId xmlns:a16="http://schemas.microsoft.com/office/drawing/2014/main" id="{EBD5CE3A-9AE3-4F4A-B3BD-48EE24BF6FE4}"/>
              </a:ext>
            </a:extLst>
          </p:cNvPr>
          <p:cNvSpPr/>
          <p:nvPr/>
        </p:nvSpPr>
        <p:spPr>
          <a:xfrm>
            <a:off x="4359623" y="633920"/>
            <a:ext cx="2500551" cy="1512909"/>
          </a:xfrm>
          <a:prstGeom prst="wedgeRoundRectCallout">
            <a:avLst>
              <a:gd name="adj1" fmla="val -66847"/>
              <a:gd name="adj2" fmla="val 105530"/>
              <a:gd name="adj3" fmla="val 16667"/>
            </a:avLst>
          </a:prstGeom>
          <a:solidFill>
            <a:srgbClr val="FFFFFF">
              <a:alpha val="69804"/>
            </a:srgb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2000" dirty="0">
                <a:solidFill>
                  <a:schemeClr val="tx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Based on my experience, this is my interpretation of the data.</a:t>
            </a:r>
          </a:p>
        </p:txBody>
      </p:sp>
      <p:sp>
        <p:nvSpPr>
          <p:cNvPr id="6" name="Thought Bubble: Cloud 5">
            <a:extLst>
              <a:ext uri="{FF2B5EF4-FFF2-40B4-BE49-F238E27FC236}">
                <a16:creationId xmlns:a16="http://schemas.microsoft.com/office/drawing/2014/main" id="{7ED68E9F-4ED3-460B-93D7-9F06E4B1275D}"/>
              </a:ext>
            </a:extLst>
          </p:cNvPr>
          <p:cNvSpPr/>
          <p:nvPr/>
        </p:nvSpPr>
        <p:spPr>
          <a:xfrm>
            <a:off x="8276795" y="530942"/>
            <a:ext cx="3215147" cy="2495427"/>
          </a:xfrm>
          <a:prstGeom prst="cloudCallout">
            <a:avLst>
              <a:gd name="adj1" fmla="val -35152"/>
              <a:gd name="adj2" fmla="val 78566"/>
            </a:avLst>
          </a:prstGeom>
          <a:solidFill>
            <a:srgbClr val="FFFFFF">
              <a:alpha val="69804"/>
            </a:srgb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2000" dirty="0">
                <a:solidFill>
                  <a:schemeClr val="tx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Based on my experience this is my interpretation of what you are saying...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F55C78C-2619-4278-93C4-3E4CEA160BB4}"/>
              </a:ext>
            </a:extLst>
          </p:cNvPr>
          <p:cNvSpPr txBox="1"/>
          <p:nvPr/>
        </p:nvSpPr>
        <p:spPr>
          <a:xfrm>
            <a:off x="2044698" y="5485416"/>
            <a:ext cx="8098243" cy="738664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sv-SE" sz="4200" dirty="0">
                <a:solidFill>
                  <a:schemeClr val="bg1"/>
                </a:solidFill>
                <a:latin typeface="+mj-lt"/>
              </a:rPr>
              <a:t>How do you reconstruct reality?</a:t>
            </a:r>
          </a:p>
        </p:txBody>
      </p:sp>
    </p:spTree>
    <p:extLst>
      <p:ext uri="{BB962C8B-B14F-4D97-AF65-F5344CB8AC3E}">
        <p14:creationId xmlns:p14="http://schemas.microsoft.com/office/powerpoint/2010/main" val="348031473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2D2B266D-3625-4584-A5C3-7D3F672CFF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A picture containing table, indoor, sitting, building&#10;&#10;Description automatically generated">
            <a:extLst>
              <a:ext uri="{FF2B5EF4-FFF2-40B4-BE49-F238E27FC236}">
                <a16:creationId xmlns:a16="http://schemas.microsoft.com/office/drawing/2014/main" id="{7D8F3FC4-6E4C-4A80-BDB8-3A75FAA6DBF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3456" y="0"/>
            <a:ext cx="3662039" cy="6858000"/>
          </a:xfrm>
          <a:prstGeom prst="rect">
            <a:avLst/>
          </a:prstGeom>
        </p:spPr>
      </p:pic>
      <p:pic>
        <p:nvPicPr>
          <p:cNvPr id="7" name="Picture 6" descr="A picture containing outdoor, road, building, bridge&#10;&#10;Description automatically generated">
            <a:extLst>
              <a:ext uri="{FF2B5EF4-FFF2-40B4-BE49-F238E27FC236}">
                <a16:creationId xmlns:a16="http://schemas.microsoft.com/office/drawing/2014/main" id="{4B3F9E6F-0E34-4EBB-8BF2-7B8D9A8BB93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607" r="9007"/>
          <a:stretch/>
        </p:blipFill>
        <p:spPr>
          <a:xfrm flipH="1">
            <a:off x="0" y="0"/>
            <a:ext cx="4260408" cy="6858000"/>
          </a:xfrm>
          <a:prstGeom prst="rect">
            <a:avLst/>
          </a:prstGeom>
        </p:spPr>
      </p:pic>
      <p:pic>
        <p:nvPicPr>
          <p:cNvPr id="10" name="Picture 9" descr="A picture containing mirror&#10;&#10;Description automatically generated">
            <a:extLst>
              <a:ext uri="{FF2B5EF4-FFF2-40B4-BE49-F238E27FC236}">
                <a16:creationId xmlns:a16="http://schemas.microsoft.com/office/drawing/2014/main" id="{370A71D2-C91D-4B9E-808B-A325529554CC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287" t="2494" r="26316" b="2623"/>
          <a:stretch/>
        </p:blipFill>
        <p:spPr>
          <a:xfrm flipH="1">
            <a:off x="8226361" y="0"/>
            <a:ext cx="3833021" cy="6810805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32EB58A8-C5A4-4D99-AE5C-05A5987D3770}"/>
              </a:ext>
            </a:extLst>
          </p:cNvPr>
          <p:cNvSpPr txBox="1"/>
          <p:nvPr/>
        </p:nvSpPr>
        <p:spPr>
          <a:xfrm>
            <a:off x="2157630" y="865687"/>
            <a:ext cx="1422056" cy="52322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sv-SE" sz="2800" b="1" dirty="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REALITY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A65B01DD-2CB9-499E-9E1A-37384A92B854}"/>
              </a:ext>
            </a:extLst>
          </p:cNvPr>
          <p:cNvSpPr txBox="1"/>
          <p:nvPr/>
        </p:nvSpPr>
        <p:spPr>
          <a:xfrm>
            <a:off x="8177943" y="650244"/>
            <a:ext cx="1453475" cy="954107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sv-SE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MENTAL</a:t>
            </a:r>
          </a:p>
          <a:p>
            <a:r>
              <a:rPr lang="sv-SE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IMAGE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9E5B5E6B-B84B-4FF5-92A4-A6400BB106AE}"/>
              </a:ext>
            </a:extLst>
          </p:cNvPr>
          <p:cNvSpPr txBox="1"/>
          <p:nvPr/>
        </p:nvSpPr>
        <p:spPr>
          <a:xfrm>
            <a:off x="5217665" y="6044337"/>
            <a:ext cx="1753622" cy="52322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sv-SE" sz="2800" b="1" dirty="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DATABASE</a:t>
            </a:r>
          </a:p>
        </p:txBody>
      </p:sp>
    </p:spTree>
    <p:extLst>
      <p:ext uri="{BB962C8B-B14F-4D97-AF65-F5344CB8AC3E}">
        <p14:creationId xmlns:p14="http://schemas.microsoft.com/office/powerpoint/2010/main" val="207967398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outdoor, road, building, bridge&#10;&#10;Description automatically generated">
            <a:extLst>
              <a:ext uri="{FF2B5EF4-FFF2-40B4-BE49-F238E27FC236}">
                <a16:creationId xmlns:a16="http://schemas.microsoft.com/office/drawing/2014/main" id="{986461DD-9F8C-4308-BE9B-014F5A7009A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607" r="9007"/>
          <a:stretch/>
        </p:blipFill>
        <p:spPr>
          <a:xfrm flipH="1">
            <a:off x="0" y="0"/>
            <a:ext cx="4260408" cy="6858000"/>
          </a:xfrm>
          <a:prstGeom prst="rect">
            <a:avLst/>
          </a:prstGeom>
        </p:spPr>
      </p:pic>
      <p:pic>
        <p:nvPicPr>
          <p:cNvPr id="5" name="Picture 4" descr="A picture containing table, indoor, sitting, building&#10;&#10;Description automatically generated">
            <a:extLst>
              <a:ext uri="{FF2B5EF4-FFF2-40B4-BE49-F238E27FC236}">
                <a16:creationId xmlns:a16="http://schemas.microsoft.com/office/drawing/2014/main" id="{7D8F3FC4-6E4C-4A80-BDB8-3A75FAA6DBF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6505" y="0"/>
            <a:ext cx="3662039" cy="6858000"/>
          </a:xfrm>
          <a:prstGeom prst="rect">
            <a:avLst/>
          </a:prstGeom>
        </p:spPr>
      </p:pic>
      <p:pic>
        <p:nvPicPr>
          <p:cNvPr id="10" name="Picture 9" descr="A picture containing mirror&#10;&#10;Description automatically generated">
            <a:extLst>
              <a:ext uri="{FF2B5EF4-FFF2-40B4-BE49-F238E27FC236}">
                <a16:creationId xmlns:a16="http://schemas.microsoft.com/office/drawing/2014/main" id="{370A71D2-C91D-4B9E-808B-A325529554CC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287" t="2494" r="26316" b="2623"/>
          <a:stretch/>
        </p:blipFill>
        <p:spPr>
          <a:xfrm flipH="1">
            <a:off x="8226361" y="0"/>
            <a:ext cx="3833021" cy="6810805"/>
          </a:xfrm>
          <a:prstGeom prst="rect">
            <a:avLst/>
          </a:prstGeom>
        </p:spPr>
      </p:pic>
      <p:sp>
        <p:nvSpPr>
          <p:cNvPr id="17" name="Arrow: Right 16">
            <a:extLst>
              <a:ext uri="{FF2B5EF4-FFF2-40B4-BE49-F238E27FC236}">
                <a16:creationId xmlns:a16="http://schemas.microsoft.com/office/drawing/2014/main" id="{BEE7AFED-96C6-4382-8700-F4AC950D2C15}"/>
              </a:ext>
            </a:extLst>
          </p:cNvPr>
          <p:cNvSpPr/>
          <p:nvPr/>
        </p:nvSpPr>
        <p:spPr>
          <a:xfrm>
            <a:off x="2895249" y="2777815"/>
            <a:ext cx="2483372" cy="1729310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dirty="0">
                <a:latin typeface="Segoe UI Light" panose="020B0502040204020203" pitchFamily="34" charset="0"/>
                <a:cs typeface="Segoe UI Light" panose="020B0502040204020203" pitchFamily="34" charset="0"/>
              </a:rPr>
              <a:t>documentation</a:t>
            </a:r>
          </a:p>
          <a:p>
            <a:pPr algn="ctr"/>
            <a:r>
              <a:rPr lang="sv-SE" sz="1400" i="1" dirty="0">
                <a:latin typeface="Segoe UI Light" panose="020B0502040204020203" pitchFamily="34" charset="0"/>
                <a:cs typeface="Segoe UI Light" panose="020B0502040204020203" pitchFamily="34" charset="0"/>
              </a:rPr>
              <a:t>loss of fidelity</a:t>
            </a:r>
          </a:p>
        </p:txBody>
      </p:sp>
      <p:sp>
        <p:nvSpPr>
          <p:cNvPr id="19" name="Arrow: Right 18">
            <a:extLst>
              <a:ext uri="{FF2B5EF4-FFF2-40B4-BE49-F238E27FC236}">
                <a16:creationId xmlns:a16="http://schemas.microsoft.com/office/drawing/2014/main" id="{F7C7003B-0E57-466D-A70C-864FCB09F7C3}"/>
              </a:ext>
            </a:extLst>
          </p:cNvPr>
          <p:cNvSpPr/>
          <p:nvPr/>
        </p:nvSpPr>
        <p:spPr>
          <a:xfrm>
            <a:off x="6855105" y="2777815"/>
            <a:ext cx="2483372" cy="1729310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dirty="0">
                <a:latin typeface="Segoe UI Light" panose="020B0502040204020203" pitchFamily="34" charset="0"/>
                <a:cs typeface="Segoe UI Light" panose="020B0502040204020203" pitchFamily="34" charset="0"/>
              </a:rPr>
              <a:t>reconstruction</a:t>
            </a:r>
          </a:p>
          <a:p>
            <a:pPr algn="ctr"/>
            <a:r>
              <a:rPr lang="sv-SE" sz="1400" i="1" dirty="0">
                <a:latin typeface="Segoe UI Light" panose="020B0502040204020203" pitchFamily="34" charset="0"/>
                <a:cs typeface="Segoe UI Light" panose="020B0502040204020203" pitchFamily="34" charset="0"/>
              </a:rPr>
              <a:t>may gain fidelity</a:t>
            </a:r>
            <a:endParaRPr lang="sv-SE" i="1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32EB58A8-C5A4-4D99-AE5C-05A5987D3770}"/>
              </a:ext>
            </a:extLst>
          </p:cNvPr>
          <p:cNvSpPr txBox="1"/>
          <p:nvPr/>
        </p:nvSpPr>
        <p:spPr>
          <a:xfrm>
            <a:off x="2157630" y="865687"/>
            <a:ext cx="1422056" cy="52322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sv-SE" sz="2800" b="1" dirty="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REALITY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A65B01DD-2CB9-499E-9E1A-37384A92B854}"/>
              </a:ext>
            </a:extLst>
          </p:cNvPr>
          <p:cNvSpPr txBox="1"/>
          <p:nvPr/>
        </p:nvSpPr>
        <p:spPr>
          <a:xfrm>
            <a:off x="8177943" y="650244"/>
            <a:ext cx="1453475" cy="954107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sv-SE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MENTAL</a:t>
            </a:r>
          </a:p>
          <a:p>
            <a:r>
              <a:rPr lang="sv-SE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IMAGE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8907411-24ED-4463-90B1-2E26F6B98FDC}"/>
              </a:ext>
            </a:extLst>
          </p:cNvPr>
          <p:cNvSpPr txBox="1"/>
          <p:nvPr/>
        </p:nvSpPr>
        <p:spPr>
          <a:xfrm>
            <a:off x="5217665" y="6044337"/>
            <a:ext cx="1753622" cy="52322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sv-SE" sz="2800" b="1" dirty="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DATABASE</a:t>
            </a:r>
          </a:p>
        </p:txBody>
      </p:sp>
    </p:spTree>
    <p:extLst>
      <p:ext uri="{BB962C8B-B14F-4D97-AF65-F5344CB8AC3E}">
        <p14:creationId xmlns:p14="http://schemas.microsoft.com/office/powerpoint/2010/main" val="1820289448"/>
      </p:ext>
    </p:extLst>
  </p:cSld>
  <p:clrMapOvr>
    <a:masterClrMapping/>
  </p:clrMapOvr>
</p:sld>
</file>

<file path=ppt/theme/theme1.xml><?xml version="1.0" encoding="utf-8"?>
<a:theme xmlns:a="http://schemas.openxmlformats.org/drawingml/2006/main" name="SketchyVTI">
  <a:themeElements>
    <a:clrScheme name="AnalogousFromLightSeedRightStep">
      <a:dk1>
        <a:srgbClr val="000000"/>
      </a:dk1>
      <a:lt1>
        <a:srgbClr val="FFFFFF"/>
      </a:lt1>
      <a:dk2>
        <a:srgbClr val="303920"/>
      </a:dk2>
      <a:lt2>
        <a:srgbClr val="E2E6E8"/>
      </a:lt2>
      <a:accent1>
        <a:srgbClr val="C0998B"/>
      </a:accent1>
      <a:accent2>
        <a:srgbClr val="B4A27B"/>
      </a:accent2>
      <a:accent3>
        <a:srgbClr val="A2A67E"/>
      </a:accent3>
      <a:accent4>
        <a:srgbClr val="8EAA74"/>
      </a:accent4>
      <a:accent5>
        <a:srgbClr val="85AB82"/>
      </a:accent5>
      <a:accent6>
        <a:srgbClr val="77AF8B"/>
      </a:accent6>
      <a:hlink>
        <a:srgbClr val="5D8A9A"/>
      </a:hlink>
      <a:folHlink>
        <a:srgbClr val="7F7F7F"/>
      </a:folHlink>
    </a:clrScheme>
    <a:fontScheme name="Custom 2">
      <a:majorFont>
        <a:latin typeface="Modern Love"/>
        <a:ea typeface=""/>
        <a:cs typeface=""/>
      </a:majorFont>
      <a:minorFont>
        <a:latin typeface="The Han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ketchyVTI" id="{A6D2C935-A6E4-4DD9-BCC5-5AE2504DB8EA}" vid="{F0754072-50B6-4C01-B911-67246C9F58D2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144</TotalTime>
  <Words>474</Words>
  <Application>Microsoft Office PowerPoint</Application>
  <PresentationFormat>Widescreen</PresentationFormat>
  <Paragraphs>113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2" baseType="lpstr">
      <vt:lpstr>Segoe UI Light</vt:lpstr>
      <vt:lpstr>The Hand</vt:lpstr>
      <vt:lpstr>Modern Love</vt:lpstr>
      <vt:lpstr>Arial</vt:lpstr>
      <vt:lpstr>SketchyVTI</vt:lpstr>
      <vt:lpstr>Lost in Translation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Lost in Translation</dc:title>
  <dc:creator>Lars Rönnbäck</dc:creator>
  <cp:lastModifiedBy>Lars Rönnbäck</cp:lastModifiedBy>
  <cp:revision>1</cp:revision>
  <dcterms:created xsi:type="dcterms:W3CDTF">2020-10-14T07:41:36Z</dcterms:created>
  <dcterms:modified xsi:type="dcterms:W3CDTF">2020-10-14T14:33:38Z</dcterms:modified>
</cp:coreProperties>
</file>