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9"/>
    <a:srgbClr val="FDFDFB"/>
    <a:srgbClr val="F9FBFA"/>
    <a:srgbClr val="F5323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2BC52-4899-4DA9-9B85-BD6F37BFDAFA}" v="32" dt="2021-01-13T12:59:11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0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Rönnbäck" userId="946a6e82f8525a31" providerId="LiveId" clId="{858D24C3-B498-41AE-AB3C-2E486E51E489}"/>
    <pc:docChg chg="undo custSel modSld">
      <pc:chgData name="Lars Rönnbäck" userId="946a6e82f8525a31" providerId="LiveId" clId="{858D24C3-B498-41AE-AB3C-2E486E51E489}" dt="2020-12-02T20:06:11.030" v="18" actId="1037"/>
      <pc:docMkLst>
        <pc:docMk/>
      </pc:docMkLst>
      <pc:sldChg chg="modSp mod">
        <pc:chgData name="Lars Rönnbäck" userId="946a6e82f8525a31" providerId="LiveId" clId="{858D24C3-B498-41AE-AB3C-2E486E51E489}" dt="2020-12-02T20:06:11.030" v="18" actId="1037"/>
        <pc:sldMkLst>
          <pc:docMk/>
          <pc:sldMk cId="3574420582" sldId="256"/>
        </pc:sldMkLst>
        <pc:spChg chg="mod">
          <ac:chgData name="Lars Rönnbäck" userId="946a6e82f8525a31" providerId="LiveId" clId="{858D24C3-B498-41AE-AB3C-2E486E51E489}" dt="2020-12-02T20:06:11.030" v="18" actId="1037"/>
          <ac:spMkLst>
            <pc:docMk/>
            <pc:sldMk cId="3574420582" sldId="256"/>
            <ac:spMk id="19" creationId="{92B874B1-C6AB-413B-9E85-63F23604F91C}"/>
          </ac:spMkLst>
        </pc:spChg>
        <pc:cxnChg chg="mod">
          <ac:chgData name="Lars Rönnbäck" userId="946a6e82f8525a31" providerId="LiveId" clId="{858D24C3-B498-41AE-AB3C-2E486E51E489}" dt="2020-12-02T20:05:38.853" v="13" actId="692"/>
          <ac:cxnSpMkLst>
            <pc:docMk/>
            <pc:sldMk cId="3574420582" sldId="256"/>
            <ac:cxnSpMk id="12" creationId="{F871944E-DF75-4015-AEA0-92804383C3BA}"/>
          </ac:cxnSpMkLst>
        </pc:cxnChg>
        <pc:cxnChg chg="mod">
          <ac:chgData name="Lars Rönnbäck" userId="946a6e82f8525a31" providerId="LiveId" clId="{858D24C3-B498-41AE-AB3C-2E486E51E489}" dt="2020-12-02T20:05:43.260" v="14" actId="692"/>
          <ac:cxnSpMkLst>
            <pc:docMk/>
            <pc:sldMk cId="3574420582" sldId="256"/>
            <ac:cxnSpMk id="13" creationId="{1CF5C291-FBDE-4212-B6BB-4497A43FE3AC}"/>
          </ac:cxnSpMkLst>
        </pc:cxnChg>
        <pc:cxnChg chg="mod">
          <ac:chgData name="Lars Rönnbäck" userId="946a6e82f8525a31" providerId="LiveId" clId="{858D24C3-B498-41AE-AB3C-2E486E51E489}" dt="2020-12-02T20:05:54.261" v="15" actId="692"/>
          <ac:cxnSpMkLst>
            <pc:docMk/>
            <pc:sldMk cId="3574420582" sldId="256"/>
            <ac:cxnSpMk id="14" creationId="{9C00D657-A976-4A1F-A5D9-18B3BC285E5F}"/>
          </ac:cxnSpMkLst>
        </pc:cxnChg>
      </pc:sldChg>
    </pc:docChg>
  </pc:docChgLst>
  <pc:docChgLst>
    <pc:chgData name="Lars Rönnbäck" userId="5c54e6ca-6392-4678-a5d8-6e25e60b231f" providerId="ADAL" clId="{8E272AD1-97AD-4806-A3CB-E0B448303984}"/>
    <pc:docChg chg="undo custSel addSld delSld modSld">
      <pc:chgData name="Lars Rönnbäck" userId="5c54e6ca-6392-4678-a5d8-6e25e60b231f" providerId="ADAL" clId="{8E272AD1-97AD-4806-A3CB-E0B448303984}" dt="2020-12-01T09:59:13.446" v="970" actId="1035"/>
      <pc:docMkLst>
        <pc:docMk/>
      </pc:docMkLst>
      <pc:sldChg chg="addSp delSp modSp setBg">
        <pc:chgData name="Lars Rönnbäck" userId="5c54e6ca-6392-4678-a5d8-6e25e60b231f" providerId="ADAL" clId="{8E272AD1-97AD-4806-A3CB-E0B448303984}" dt="2020-12-01T09:59:13.446" v="970" actId="1035"/>
        <pc:sldMkLst>
          <pc:docMk/>
          <pc:sldMk cId="3574420582" sldId="256"/>
        </pc:sldMkLst>
        <pc:spChg chg="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6" creationId="{C6C18A8A-39D7-4D4E-A91F-86B5A03C1D59}"/>
          </ac:spMkLst>
        </pc:spChg>
        <pc:spChg chg="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7" creationId="{B77E5A93-FED4-4233-8F0A-0B1D0DF2CD3C}"/>
          </ac:spMkLst>
        </pc:spChg>
        <pc:spChg chg="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8" creationId="{EB8BCC49-2DDD-48C8-9513-BE99F5FAEDC8}"/>
          </ac:spMkLst>
        </pc:spChg>
        <pc:spChg chg="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9" creationId="{3A250F79-0606-4A0C-AF2E-074D5F835CEB}"/>
          </ac:spMkLst>
        </pc:spChg>
        <pc:spChg chg="mod">
          <ac:chgData name="Lars Rönnbäck" userId="5c54e6ca-6392-4678-a5d8-6e25e60b231f" providerId="ADAL" clId="{8E272AD1-97AD-4806-A3CB-E0B448303984}" dt="2020-12-01T09:43:48.116" v="633" actId="164"/>
          <ac:spMkLst>
            <pc:docMk/>
            <pc:sldMk cId="3574420582" sldId="256"/>
            <ac:spMk id="10" creationId="{FB331AAD-964B-4E2B-B370-D439341E2101}"/>
          </ac:spMkLst>
        </pc:spChg>
        <pc:spChg chg="mod">
          <ac:chgData name="Lars Rönnbäck" userId="5c54e6ca-6392-4678-a5d8-6e25e60b231f" providerId="ADAL" clId="{8E272AD1-97AD-4806-A3CB-E0B448303984}" dt="2020-12-01T09:43:48.116" v="633" actId="164"/>
          <ac:spMkLst>
            <pc:docMk/>
            <pc:sldMk cId="3574420582" sldId="256"/>
            <ac:spMk id="11" creationId="{21B77DB6-7211-478A-84E3-6FD8C6C6732A}"/>
          </ac:spMkLst>
        </pc:spChg>
        <pc:spChg chg="mod">
          <ac:chgData name="Lars Rönnbäck" userId="5c54e6ca-6392-4678-a5d8-6e25e60b231f" providerId="ADAL" clId="{8E272AD1-97AD-4806-A3CB-E0B448303984}" dt="2020-12-01T09:43:48.116" v="633" actId="164"/>
          <ac:spMkLst>
            <pc:docMk/>
            <pc:sldMk cId="3574420582" sldId="256"/>
            <ac:spMk id="15" creationId="{A5500041-5CD1-4F77-917E-E4E6CECA868E}"/>
          </ac:spMkLst>
        </pc:spChg>
        <pc:spChg chg="add 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18" creationId="{DC54FA80-B8A8-4AD3-B972-0E1105C43E49}"/>
          </ac:spMkLst>
        </pc:spChg>
        <pc:spChg chg="add mod">
          <ac:chgData name="Lars Rönnbäck" userId="5c54e6ca-6392-4678-a5d8-6e25e60b231f" providerId="ADAL" clId="{8E272AD1-97AD-4806-A3CB-E0B448303984}" dt="2020-12-01T09:43:41.054" v="632" actId="164"/>
          <ac:spMkLst>
            <pc:docMk/>
            <pc:sldMk cId="3574420582" sldId="256"/>
            <ac:spMk id="19" creationId="{92B874B1-C6AB-413B-9E85-63F23604F91C}"/>
          </ac:spMkLst>
        </pc:spChg>
        <pc:spChg chg="add mod">
          <ac:chgData name="Lars Rönnbäck" userId="5c54e6ca-6392-4678-a5d8-6e25e60b231f" providerId="ADAL" clId="{8E272AD1-97AD-4806-A3CB-E0B448303984}" dt="2020-12-01T09:43:48.116" v="633" actId="164"/>
          <ac:spMkLst>
            <pc:docMk/>
            <pc:sldMk cId="3574420582" sldId="256"/>
            <ac:spMk id="20" creationId="{48BA1F3F-D9A6-4401-BBBF-9D5E18C85170}"/>
          </ac:spMkLst>
        </pc:spChg>
        <pc:spChg chg="add mod">
          <ac:chgData name="Lars Rönnbäck" userId="5c54e6ca-6392-4678-a5d8-6e25e60b231f" providerId="ADAL" clId="{8E272AD1-97AD-4806-A3CB-E0B448303984}" dt="2020-12-01T09:43:48.116" v="633" actId="164"/>
          <ac:spMkLst>
            <pc:docMk/>
            <pc:sldMk cId="3574420582" sldId="256"/>
            <ac:spMk id="28" creationId="{B094ADC7-3945-41D8-A7FB-B7AFDEED1447}"/>
          </ac:spMkLst>
        </pc:spChg>
        <pc:spChg chg="add mod">
          <ac:chgData name="Lars Rönnbäck" userId="5c54e6ca-6392-4678-a5d8-6e25e60b231f" providerId="ADAL" clId="{8E272AD1-97AD-4806-A3CB-E0B448303984}" dt="2020-12-01T09:50:22.976" v="907" actId="1038"/>
          <ac:spMkLst>
            <pc:docMk/>
            <pc:sldMk cId="3574420582" sldId="256"/>
            <ac:spMk id="1033" creationId="{2B88F565-45BF-4D59-ABA6-C20C1F33E70E}"/>
          </ac:spMkLst>
        </pc:spChg>
        <pc:spChg chg="add mod">
          <ac:chgData name="Lars Rönnbäck" userId="5c54e6ca-6392-4678-a5d8-6e25e60b231f" providerId="ADAL" clId="{8E272AD1-97AD-4806-A3CB-E0B448303984}" dt="2020-12-01T09:57:20.134" v="954" actId="20577"/>
          <ac:spMkLst>
            <pc:docMk/>
            <pc:sldMk cId="3574420582" sldId="256"/>
            <ac:spMk id="1034" creationId="{ED229820-3FAA-4D73-9DF6-198651E9A7BF}"/>
          </ac:spMkLst>
        </pc:spChg>
        <pc:grpChg chg="add mod">
          <ac:chgData name="Lars Rönnbäck" userId="5c54e6ca-6392-4678-a5d8-6e25e60b231f" providerId="ADAL" clId="{8E272AD1-97AD-4806-A3CB-E0B448303984}" dt="2020-12-01T09:50:22.976" v="907" actId="1038"/>
          <ac:grpSpMkLst>
            <pc:docMk/>
            <pc:sldMk cId="3574420582" sldId="256"/>
            <ac:grpSpMk id="1031" creationId="{C734182C-513B-4EB0-A95C-B8210C5CE33D}"/>
          </ac:grpSpMkLst>
        </pc:grpChg>
        <pc:grpChg chg="add mod">
          <ac:chgData name="Lars Rönnbäck" userId="5c54e6ca-6392-4678-a5d8-6e25e60b231f" providerId="ADAL" clId="{8E272AD1-97AD-4806-A3CB-E0B448303984}" dt="2020-12-01T09:50:22.976" v="907" actId="1038"/>
          <ac:grpSpMkLst>
            <pc:docMk/>
            <pc:sldMk cId="3574420582" sldId="256"/>
            <ac:grpSpMk id="1032" creationId="{9E69C39E-D4B1-4232-AD2C-F1DC5FA7FDF7}"/>
          </ac:grpSpMkLst>
        </pc:grpChg>
        <pc:picChg chg="add del mod">
          <ac:chgData name="Lars Rönnbäck" userId="5c54e6ca-6392-4678-a5d8-6e25e60b231f" providerId="ADAL" clId="{8E272AD1-97AD-4806-A3CB-E0B448303984}" dt="2020-12-01T09:41:36.214" v="556" actId="478"/>
          <ac:picMkLst>
            <pc:docMk/>
            <pc:sldMk cId="3574420582" sldId="256"/>
            <ac:picMk id="4" creationId="{64134D1F-808F-404A-B702-D3301EEFE866}"/>
          </ac:picMkLst>
        </pc:picChg>
        <pc:picChg chg="del mod">
          <ac:chgData name="Lars Rönnbäck" userId="5c54e6ca-6392-4678-a5d8-6e25e60b231f" providerId="ADAL" clId="{8E272AD1-97AD-4806-A3CB-E0B448303984}" dt="2020-12-01T09:30:52.453" v="406" actId="478"/>
          <ac:picMkLst>
            <pc:docMk/>
            <pc:sldMk cId="3574420582" sldId="256"/>
            <ac:picMk id="16" creationId="{9C36DEAE-D4B1-4ED8-A3E1-E7B42C058CC6}"/>
          </ac:picMkLst>
        </pc:picChg>
        <pc:picChg chg="mod">
          <ac:chgData name="Lars Rönnbäck" userId="5c54e6ca-6392-4678-a5d8-6e25e60b231f" providerId="ADAL" clId="{8E272AD1-97AD-4806-A3CB-E0B448303984}" dt="2020-12-01T09:59:13.446" v="970" actId="1035"/>
          <ac:picMkLst>
            <pc:docMk/>
            <pc:sldMk cId="3574420582" sldId="256"/>
            <ac:picMk id="17" creationId="{1F72C9E2-0A82-46E7-BF3B-1845355B2D76}"/>
          </ac:picMkLst>
        </pc:picChg>
        <pc:picChg chg="add del mod">
          <ac:chgData name="Lars Rönnbäck" userId="5c54e6ca-6392-4678-a5d8-6e25e60b231f" providerId="ADAL" clId="{8E272AD1-97AD-4806-A3CB-E0B448303984}" dt="2020-12-01T09:30:50.046" v="405"/>
          <ac:picMkLst>
            <pc:docMk/>
            <pc:sldMk cId="3574420582" sldId="256"/>
            <ac:picMk id="1026" creationId="{5F68F9C7-1A76-4105-8E16-B7C13C332CB8}"/>
          </ac:picMkLst>
        </pc:picChg>
        <pc:picChg chg="add mod">
          <ac:chgData name="Lars Rönnbäck" userId="5c54e6ca-6392-4678-a5d8-6e25e60b231f" providerId="ADAL" clId="{8E272AD1-97AD-4806-A3CB-E0B448303984}" dt="2020-12-01T09:50:35.294" v="926" actId="1038"/>
          <ac:picMkLst>
            <pc:docMk/>
            <pc:sldMk cId="3574420582" sldId="256"/>
            <ac:picMk id="1028" creationId="{785907F8-FB1C-44E7-A824-B6C8708FEFF0}"/>
          </ac:picMkLst>
        </pc:picChg>
        <pc:cxnChg chg="mod">
          <ac:chgData name="Lars Rönnbäck" userId="5c54e6ca-6392-4678-a5d8-6e25e60b231f" providerId="ADAL" clId="{8E272AD1-97AD-4806-A3CB-E0B448303984}" dt="2020-12-01T09:43:41.054" v="632" actId="164"/>
          <ac:cxnSpMkLst>
            <pc:docMk/>
            <pc:sldMk cId="3574420582" sldId="256"/>
            <ac:cxnSpMk id="12" creationId="{F871944E-DF75-4015-AEA0-92804383C3BA}"/>
          </ac:cxnSpMkLst>
        </pc:cxnChg>
        <pc:cxnChg chg="mod">
          <ac:chgData name="Lars Rönnbäck" userId="5c54e6ca-6392-4678-a5d8-6e25e60b231f" providerId="ADAL" clId="{8E272AD1-97AD-4806-A3CB-E0B448303984}" dt="2020-12-01T09:43:41.054" v="632" actId="164"/>
          <ac:cxnSpMkLst>
            <pc:docMk/>
            <pc:sldMk cId="3574420582" sldId="256"/>
            <ac:cxnSpMk id="13" creationId="{1CF5C291-FBDE-4212-B6BB-4497A43FE3AC}"/>
          </ac:cxnSpMkLst>
        </pc:cxnChg>
        <pc:cxnChg chg="mod">
          <ac:chgData name="Lars Rönnbäck" userId="5c54e6ca-6392-4678-a5d8-6e25e60b231f" providerId="ADAL" clId="{8E272AD1-97AD-4806-A3CB-E0B448303984}" dt="2020-12-01T09:43:48.116" v="633" actId="164"/>
          <ac:cxnSpMkLst>
            <pc:docMk/>
            <pc:sldMk cId="3574420582" sldId="256"/>
            <ac:cxnSpMk id="14" creationId="{9C00D657-A976-4A1F-A5D9-18B3BC285E5F}"/>
          </ac:cxnSpMkLst>
        </pc:cxnChg>
      </pc:sldChg>
      <pc:sldChg chg="add del">
        <pc:chgData name="Lars Rönnbäck" userId="5c54e6ca-6392-4678-a5d8-6e25e60b231f" providerId="ADAL" clId="{8E272AD1-97AD-4806-A3CB-E0B448303984}" dt="2020-12-01T09:59:01.083" v="958" actId="2696"/>
        <pc:sldMkLst>
          <pc:docMk/>
          <pc:sldMk cId="346306986" sldId="257"/>
        </pc:sldMkLst>
      </pc:sldChg>
      <pc:sldChg chg="add del">
        <pc:chgData name="Lars Rönnbäck" userId="5c54e6ca-6392-4678-a5d8-6e25e60b231f" providerId="ADAL" clId="{8E272AD1-97AD-4806-A3CB-E0B448303984}" dt="2020-12-01T09:59:01.748" v="959" actId="2696"/>
        <pc:sldMkLst>
          <pc:docMk/>
          <pc:sldMk cId="1093337639" sldId="258"/>
        </pc:sldMkLst>
      </pc:sldChg>
    </pc:docChg>
  </pc:docChgLst>
  <pc:docChgLst>
    <pc:chgData name="Lars Rönnbäck" userId="946a6e82f8525a31" providerId="LiveId" clId="{DD62BC52-4899-4DA9-9B85-BD6F37BFDAFA}"/>
    <pc:docChg chg="undo custSel modSld">
      <pc:chgData name="Lars Rönnbäck" userId="946a6e82f8525a31" providerId="LiveId" clId="{DD62BC52-4899-4DA9-9B85-BD6F37BFDAFA}" dt="2021-01-13T12:59:38.156" v="188" actId="1035"/>
      <pc:docMkLst>
        <pc:docMk/>
      </pc:docMkLst>
      <pc:sldChg chg="modSp mod">
        <pc:chgData name="Lars Rönnbäck" userId="946a6e82f8525a31" providerId="LiveId" clId="{DD62BC52-4899-4DA9-9B85-BD6F37BFDAFA}" dt="2021-01-13T12:59:38.156" v="188" actId="1035"/>
        <pc:sldMkLst>
          <pc:docMk/>
          <pc:sldMk cId="3574420582" sldId="256"/>
        </pc:sldMkLst>
        <pc:spChg chg="mod">
          <ac:chgData name="Lars Rönnbäck" userId="946a6e82f8525a31" providerId="LiveId" clId="{DD62BC52-4899-4DA9-9B85-BD6F37BFDAFA}" dt="2021-01-13T12:58:37.974" v="133" actId="1035"/>
          <ac:spMkLst>
            <pc:docMk/>
            <pc:sldMk cId="3574420582" sldId="256"/>
            <ac:spMk id="6" creationId="{C6C18A8A-39D7-4D4E-A91F-86B5A03C1D59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7" creationId="{B77E5A93-FED4-4233-8F0A-0B1D0DF2CD3C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8" creationId="{EB8BCC49-2DDD-48C8-9513-BE99F5FAEDC8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9" creationId="{3A250F79-0606-4A0C-AF2E-074D5F835CEB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10" creationId="{FB331AAD-964B-4E2B-B370-D439341E2101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11" creationId="{21B77DB6-7211-478A-84E3-6FD8C6C6732A}"/>
          </ac:spMkLst>
        </pc:spChg>
        <pc:spChg chg="mod">
          <ac:chgData name="Lars Rönnbäck" userId="946a6e82f8525a31" providerId="LiveId" clId="{DD62BC52-4899-4DA9-9B85-BD6F37BFDAFA}" dt="2021-01-13T12:59:38.156" v="188" actId="1035"/>
          <ac:spMkLst>
            <pc:docMk/>
            <pc:sldMk cId="3574420582" sldId="256"/>
            <ac:spMk id="15" creationId="{A5500041-5CD1-4F77-917E-E4E6CECA868E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18" creationId="{DC54FA80-B8A8-4AD3-B972-0E1105C43E49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19" creationId="{92B874B1-C6AB-413B-9E85-63F23604F91C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20" creationId="{48BA1F3F-D9A6-4401-BBBF-9D5E18C85170}"/>
          </ac:spMkLst>
        </pc:spChg>
        <pc:spChg chg="mod">
          <ac:chgData name="Lars Rönnbäck" userId="946a6e82f8525a31" providerId="LiveId" clId="{DD62BC52-4899-4DA9-9B85-BD6F37BFDAFA}" dt="2021-01-13T12:58:51.730" v="164" actId="1037"/>
          <ac:spMkLst>
            <pc:docMk/>
            <pc:sldMk cId="3574420582" sldId="256"/>
            <ac:spMk id="28" creationId="{B094ADC7-3945-41D8-A7FB-B7AFDEED1447}"/>
          </ac:spMkLst>
        </pc:spChg>
        <pc:spChg chg="mod">
          <ac:chgData name="Lars Rönnbäck" userId="946a6e82f8525a31" providerId="LiveId" clId="{DD62BC52-4899-4DA9-9B85-BD6F37BFDAFA}" dt="2021-01-13T12:58:15.124" v="113" actId="1076"/>
          <ac:spMkLst>
            <pc:docMk/>
            <pc:sldMk cId="3574420582" sldId="256"/>
            <ac:spMk id="1034" creationId="{ED229820-3FAA-4D73-9DF6-198651E9A7BF}"/>
          </ac:spMkLst>
        </pc:spChg>
        <pc:picChg chg="mod">
          <ac:chgData name="Lars Rönnbäck" userId="946a6e82f8525a31" providerId="LiveId" clId="{DD62BC52-4899-4DA9-9B85-BD6F37BFDAFA}" dt="2021-01-13T12:58:15.124" v="113" actId="1076"/>
          <ac:picMkLst>
            <pc:docMk/>
            <pc:sldMk cId="3574420582" sldId="256"/>
            <ac:picMk id="17" creationId="{1F72C9E2-0A82-46E7-BF3B-1845355B2D76}"/>
          </ac:picMkLst>
        </pc:picChg>
        <pc:picChg chg="mod">
          <ac:chgData name="Lars Rönnbäck" userId="946a6e82f8525a31" providerId="LiveId" clId="{DD62BC52-4899-4DA9-9B85-BD6F37BFDAFA}" dt="2021-01-13T12:59:11.233" v="184" actId="1037"/>
          <ac:picMkLst>
            <pc:docMk/>
            <pc:sldMk cId="3574420582" sldId="256"/>
            <ac:picMk id="1028" creationId="{785907F8-FB1C-44E7-A824-B6C8708FEFF0}"/>
          </ac:picMkLst>
        </pc:picChg>
        <pc:cxnChg chg="mod">
          <ac:chgData name="Lars Rönnbäck" userId="946a6e82f8525a31" providerId="LiveId" clId="{DD62BC52-4899-4DA9-9B85-BD6F37BFDAFA}" dt="2021-01-13T12:58:15.124" v="113" actId="1076"/>
          <ac:cxnSpMkLst>
            <pc:docMk/>
            <pc:sldMk cId="3574420582" sldId="256"/>
            <ac:cxnSpMk id="12" creationId="{F871944E-DF75-4015-AEA0-92804383C3BA}"/>
          </ac:cxnSpMkLst>
        </pc:cxnChg>
        <pc:cxnChg chg="mod">
          <ac:chgData name="Lars Rönnbäck" userId="946a6e82f8525a31" providerId="LiveId" clId="{DD62BC52-4899-4DA9-9B85-BD6F37BFDAFA}" dt="2021-01-13T12:58:15.124" v="113" actId="1076"/>
          <ac:cxnSpMkLst>
            <pc:docMk/>
            <pc:sldMk cId="3574420582" sldId="256"/>
            <ac:cxnSpMk id="13" creationId="{1CF5C291-FBDE-4212-B6BB-4497A43FE3AC}"/>
          </ac:cxnSpMkLst>
        </pc:cxnChg>
        <pc:cxnChg chg="mod">
          <ac:chgData name="Lars Rönnbäck" userId="946a6e82f8525a31" providerId="LiveId" clId="{DD62BC52-4899-4DA9-9B85-BD6F37BFDAFA}" dt="2021-01-13T12:58:15.124" v="113" actId="1076"/>
          <ac:cxnSpMkLst>
            <pc:docMk/>
            <pc:sldMk cId="3574420582" sldId="256"/>
            <ac:cxnSpMk id="14" creationId="{9C00D657-A976-4A1F-A5D9-18B3BC285E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5A3C-BDE7-4BD4-BAB5-46D1CC383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F7A59-E31F-446B-861F-4D28F08D6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8F828-A171-44B9-B582-104A97D7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A44D3-09BE-4A42-9161-C55AB6A2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A233B-DFD1-47C5-90F7-3B47C34C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03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8F0B-843A-4025-A63D-C94B548D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8723-BB41-4FB3-9DFA-90A9B3071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43D7F-3DAB-413F-95DF-AD336198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19937-241D-413D-B6ED-BCFCE6C72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4BAE3-F583-4DB4-8262-AEECC63B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7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E784A-079F-4B0C-BB28-6C018BC44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CE2608-2015-4C4F-A4ED-C27FD3AEA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FF933-9E02-4751-A285-12018EAE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FAF63-CBF6-4BBC-B783-3CD79D31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E0E5A-9179-4C19-84DC-E3E70FC3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77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1009-510E-4BB5-8F6D-5ACCEA361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6B268-5992-41E0-9F0E-7864FB7E1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9BE9-A9CE-4526-83CF-5F7B9C68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A94E2-494C-457A-AC9A-5C8AEE9E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6C93-AA49-4224-9DE2-D48614F8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68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28BB-36BB-45DE-B47A-5470DF986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4FB03-E623-4163-BCFB-96093435F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2E643-8D6A-487A-9423-395FB717E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65330-C8EE-48D9-87C6-E305F783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B3D08-CCBF-4332-BB16-FB54B239E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2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E7FC-5B8B-4164-900C-F11CB9A0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76D41-5F80-439F-8EDC-85DFD5B4D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C4E68-C69D-4C6B-9FE1-E383C93B3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F5136-FD99-4366-98F3-47AEE862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65935-E400-474E-9FF4-00095551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942B8-0D09-42A4-88BB-4592696C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43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26F8E-E1B7-4780-8717-229360D8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C4778-A2B7-4E83-9B59-F7669F899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CC6EC-2FEE-46A7-962C-91CFC2110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2EC76-79A0-4F83-904D-611B75955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9C6D81-8993-4009-BD6B-A7D26F180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144BA3-C346-4B97-A04E-732B07896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4D4B7D-0ABF-4808-9F7F-D620C378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E882B4-F63F-4AC3-911D-5CC13EF5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9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4F1E8-E51A-49DE-822D-0DAEE46B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2E14DC-CAA7-4BFD-AE92-EFCC41217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36861-7EF9-4301-AA64-C738CA58E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E4E55-AE76-4AB7-BB78-388FC2E5F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5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F2CD1-17EC-4FBD-8817-58BCBB4E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C60FE-584F-4BBE-B6F0-E684E525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829E8-54B3-425B-BD28-C828EB67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2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545B7-AF82-4A84-AE62-0E8B59B3D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47880-8064-4D00-B371-B497B84F1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7B880-4B85-456C-A33F-410663E0B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4354B-1346-4997-80F7-EFA05C8D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5729C-62C1-4B8F-9407-AC7CDE04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E3FCE-C927-493F-AB82-A1438418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8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77E0-2B6A-4B16-9773-1C555061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26A22D-AAD7-4445-87AE-E2B6CDFF2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91493-62BD-4F09-BD01-A17D38B16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5D2DA-FA4D-452B-8875-399BD1B75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95861-4846-4CD0-8DDD-B8DE8B30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E7DD4-640F-40E4-A0B8-07A6E01C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53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C20897-CC4F-4EEE-8554-44A151A7D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D4CFF-A99C-40C5-BB57-1B0882F14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2C2DB-AA26-47B9-B485-F250CA65F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9F14-2DE0-485E-A92E-555CA02DC79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4C856-9277-4805-A196-2118A11D9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70497-1BB2-43DE-A18B-763330F29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DA1-7A76-4742-9287-74B0AEA80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75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owledgegap.inf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5000">
              <a:srgbClr val="FAFAF9"/>
            </a:gs>
            <a:gs pos="29000">
              <a:srgbClr val="FDFDFB"/>
            </a:gs>
            <a:gs pos="100000">
              <a:srgbClr val="F9F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isa källbilden">
            <a:extLst>
              <a:ext uri="{FF2B5EF4-FFF2-40B4-BE49-F238E27FC236}">
                <a16:creationId xmlns:a16="http://schemas.microsoft.com/office/drawing/2014/main" id="{785907F8-FB1C-44E7-A824-B6C8708FE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919" y="1227167"/>
            <a:ext cx="5577738" cy="557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Bildobjekt 16" descr="En bild som visar text&#10;&#10;Automatiskt genererad beskrivning">
            <a:hlinkClick r:id="rId3"/>
            <a:extLst>
              <a:ext uri="{FF2B5EF4-FFF2-40B4-BE49-F238E27FC236}">
                <a16:creationId xmlns:a16="http://schemas.microsoft.com/office/drawing/2014/main" id="{1F72C9E2-0A82-46E7-BF3B-1845355B2D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6913" y="5482167"/>
            <a:ext cx="796982" cy="877447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6C18A8A-39D7-4D4E-A91F-86B5A03C1D59}"/>
              </a:ext>
            </a:extLst>
          </p:cNvPr>
          <p:cNvSpPr txBox="1"/>
          <p:nvPr/>
        </p:nvSpPr>
        <p:spPr>
          <a:xfrm>
            <a:off x="773378" y="551215"/>
            <a:ext cx="4550554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sv-SE" sz="2400" dirty="0"/>
              <a:t>Are apples and oranges </a:t>
            </a:r>
          </a:p>
          <a:p>
            <a:r>
              <a:rPr lang="sv-SE" sz="2400" dirty="0"/>
              <a:t>two different concepts, </a:t>
            </a:r>
            <a:br>
              <a:rPr lang="sv-SE" sz="2400" dirty="0"/>
            </a:br>
            <a:r>
              <a:rPr lang="sv-SE" sz="2400" dirty="0"/>
              <a:t>derived from fruit?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77E5A93-FED4-4233-8F0A-0B1D0DF2CD3C}"/>
              </a:ext>
            </a:extLst>
          </p:cNvPr>
          <p:cNvSpPr/>
          <p:nvPr/>
        </p:nvSpPr>
        <p:spPr>
          <a:xfrm>
            <a:off x="1926122" y="2353377"/>
            <a:ext cx="1837974" cy="6051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/>
              <a:t>FRUIT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B8BCC49-2DDD-48C8-9513-BE99F5FAEDC8}"/>
              </a:ext>
            </a:extLst>
          </p:cNvPr>
          <p:cNvSpPr/>
          <p:nvPr/>
        </p:nvSpPr>
        <p:spPr>
          <a:xfrm>
            <a:off x="860108" y="4069982"/>
            <a:ext cx="1837974" cy="6051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/>
              <a:t>APPLE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A250F79-0606-4A0C-AF2E-074D5F835CEB}"/>
              </a:ext>
            </a:extLst>
          </p:cNvPr>
          <p:cNvSpPr/>
          <p:nvPr/>
        </p:nvSpPr>
        <p:spPr>
          <a:xfrm>
            <a:off x="3048655" y="4074707"/>
            <a:ext cx="1837974" cy="6051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/>
              <a:t>ORANGE</a:t>
            </a:r>
          </a:p>
        </p:txBody>
      </p: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F871944E-DF75-4015-AEA0-92804383C3BA}"/>
              </a:ext>
            </a:extLst>
          </p:cNvPr>
          <p:cNvCxnSpPr>
            <a:cxnSpLocks/>
            <a:stCxn id="8" idx="0"/>
            <a:endCxn id="7" idx="2"/>
          </p:cNvCxnSpPr>
          <p:nvPr/>
        </p:nvCxnSpPr>
        <p:spPr>
          <a:xfrm flipV="1">
            <a:off x="1779095" y="2958539"/>
            <a:ext cx="1066014" cy="1111443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1CF5C291-FBDE-4212-B6BB-4497A43FE3AC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H="1" flipV="1">
            <a:off x="2845109" y="2958539"/>
            <a:ext cx="1122533" cy="1116168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DC54FA80-B8A8-4AD3-B972-0E1105C43E49}"/>
              </a:ext>
            </a:extLst>
          </p:cNvPr>
          <p:cNvSpPr txBox="1"/>
          <p:nvPr/>
        </p:nvSpPr>
        <p:spPr>
          <a:xfrm>
            <a:off x="1756451" y="3218128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is 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2B874B1-C6AB-413B-9E85-63F23604F91C}"/>
              </a:ext>
            </a:extLst>
          </p:cNvPr>
          <p:cNvSpPr txBox="1"/>
          <p:nvPr/>
        </p:nvSpPr>
        <p:spPr>
          <a:xfrm>
            <a:off x="3454158" y="3218128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is a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FB331AAD-964B-4E2B-B370-D439341E2101}"/>
              </a:ext>
            </a:extLst>
          </p:cNvPr>
          <p:cNvSpPr/>
          <p:nvPr/>
        </p:nvSpPr>
        <p:spPr>
          <a:xfrm>
            <a:off x="7773661" y="2353377"/>
            <a:ext cx="1905522" cy="6051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/>
              <a:t>FRUIT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21B77DB6-7211-478A-84E3-6FD8C6C6732A}"/>
              </a:ext>
            </a:extLst>
          </p:cNvPr>
          <p:cNvSpPr/>
          <p:nvPr/>
        </p:nvSpPr>
        <p:spPr>
          <a:xfrm>
            <a:off x="7880233" y="4065585"/>
            <a:ext cx="1692378" cy="605162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/>
              <a:t>TYPE</a:t>
            </a:r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9C00D657-A976-4A1F-A5D9-18B3BC285E5F}"/>
              </a:ext>
            </a:extLst>
          </p:cNvPr>
          <p:cNvCxnSpPr>
            <a:cxnSpLocks/>
            <a:stCxn id="11" idx="0"/>
            <a:endCxn id="10" idx="2"/>
          </p:cNvCxnSpPr>
          <p:nvPr/>
        </p:nvCxnSpPr>
        <p:spPr>
          <a:xfrm flipV="1">
            <a:off x="8726422" y="2958539"/>
            <a:ext cx="0" cy="1107046"/>
          </a:xfrm>
          <a:prstGeom prst="straightConnector1">
            <a:avLst/>
          </a:prstGeom>
          <a:ln>
            <a:headEnd type="stealth" w="lg" len="lg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id="{A5500041-5CD1-4F77-917E-E4E6CECA868E}"/>
              </a:ext>
            </a:extLst>
          </p:cNvPr>
          <p:cNvSpPr txBox="1"/>
          <p:nvPr/>
        </p:nvSpPr>
        <p:spPr>
          <a:xfrm>
            <a:off x="9679183" y="4164349"/>
            <a:ext cx="1667188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sv-SE" dirty="0"/>
              <a:t>{Apple, Orange}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48BA1F3F-D9A6-4401-BBBF-9D5E18C85170}"/>
              </a:ext>
            </a:extLst>
          </p:cNvPr>
          <p:cNvSpPr txBox="1"/>
          <p:nvPr/>
        </p:nvSpPr>
        <p:spPr>
          <a:xfrm>
            <a:off x="8799220" y="3091091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has a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094ADC7-3945-41D8-A7FB-B7AFDEED1447}"/>
              </a:ext>
            </a:extLst>
          </p:cNvPr>
          <p:cNvSpPr txBox="1"/>
          <p:nvPr/>
        </p:nvSpPr>
        <p:spPr>
          <a:xfrm>
            <a:off x="7279370" y="551216"/>
            <a:ext cx="4241637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sv-SE" sz="2400" dirty="0"/>
              <a:t>Or are apples and oranges </a:t>
            </a:r>
          </a:p>
          <a:p>
            <a:r>
              <a:rPr lang="sv-SE" sz="2400" dirty="0"/>
              <a:t>variations of a single concept, </a:t>
            </a:r>
          </a:p>
          <a:p>
            <a:r>
              <a:rPr lang="sv-SE" sz="2400" dirty="0"/>
              <a:t>distinguishable as types of fruit?</a:t>
            </a:r>
          </a:p>
        </p:txBody>
      </p:sp>
      <p:sp>
        <p:nvSpPr>
          <p:cNvPr id="1034" name="textruta 1033">
            <a:extLst>
              <a:ext uri="{FF2B5EF4-FFF2-40B4-BE49-F238E27FC236}">
                <a16:creationId xmlns:a16="http://schemas.microsoft.com/office/drawing/2014/main" id="{ED229820-3FAA-4D73-9DF6-198651E9A7BF}"/>
              </a:ext>
            </a:extLst>
          </p:cNvPr>
          <p:cNvSpPr txBox="1"/>
          <p:nvPr/>
        </p:nvSpPr>
        <p:spPr>
          <a:xfrm>
            <a:off x="773378" y="5805616"/>
            <a:ext cx="28360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answer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will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be given by Lars Rönnbäck </a:t>
            </a:r>
          </a:p>
          <a:p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presentation ”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It’s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High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Time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for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Bottom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Up</a:t>
            </a:r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” </a:t>
            </a:r>
          </a:p>
          <a:p>
            <a:r>
              <a:rPr lang="sv-SE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 the Knowledge Gap 2021.</a:t>
            </a:r>
          </a:p>
        </p:txBody>
      </p:sp>
    </p:spTree>
    <p:extLst>
      <p:ext uri="{BB962C8B-B14F-4D97-AF65-F5344CB8AC3E}">
        <p14:creationId xmlns:p14="http://schemas.microsoft.com/office/powerpoint/2010/main" val="357442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0A98B15-FCC8-4EEC-ADCC-6CACA097005A}" vid="{47614B96-AEDE-444A-8401-44155F3CE65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5D6EFD4E53443949E25C2F3E36DDD" ma:contentTypeVersion="9" ma:contentTypeDescription="Create a new document." ma:contentTypeScope="" ma:versionID="e5bf117c85155c50cbbc3815675f28ac">
  <xsd:schema xmlns:xsd="http://www.w3.org/2001/XMLSchema" xmlns:xs="http://www.w3.org/2001/XMLSchema" xmlns:p="http://schemas.microsoft.com/office/2006/metadata/properties" xmlns:ns3="e6244a6c-4ac7-4c89-aefa-c6be926aa834" xmlns:ns4="ee59041e-d4dc-4c32-981b-6c41c3f63b21" targetNamespace="http://schemas.microsoft.com/office/2006/metadata/properties" ma:root="true" ma:fieldsID="dffef0c2a06c918c0ad01a6b2ab6ef7a" ns3:_="" ns4:_="">
    <xsd:import namespace="e6244a6c-4ac7-4c89-aefa-c6be926aa834"/>
    <xsd:import namespace="ee59041e-d4dc-4c32-981b-6c41c3f63b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44a6c-4ac7-4c89-aefa-c6be926aa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9041e-d4dc-4c32-981b-6c41c3f63b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2A362B-3365-44EB-9AFC-4E68317F1248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ee59041e-d4dc-4c32-981b-6c41c3f63b21"/>
    <ds:schemaRef ds:uri="e6244a6c-4ac7-4c89-aefa-c6be926aa83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81DAF07-5B8C-4B91-A840-7EE2C265A1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E5C08E-763D-4F1F-AA80-688D7258B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44a6c-4ac7-4c89-aefa-c6be926aa834"/>
    <ds:schemaRef ds:uri="ee59041e-d4dc-4c32-981b-6c41c3f63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Microsoft standard</Template>
  <TotalTime>307</TotalTime>
  <Words>71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/>
  <cp:lastModifiedBy>Lars Rönnbäck</cp:lastModifiedBy>
  <cp:revision>11</cp:revision>
  <dcterms:created xsi:type="dcterms:W3CDTF">2020-12-01T08:41:38Z</dcterms:created>
  <dcterms:modified xsi:type="dcterms:W3CDTF">2021-01-13T12:59:41Z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0x010100AD25D6EFD4E53443949E25C2F3E36DDD</vt:lpwstr>
  </property>
</Properties>
</file>