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75" r:id="rId6"/>
    <p:sldId id="281" r:id="rId7"/>
    <p:sldId id="273" r:id="rId8"/>
    <p:sldId id="274" r:id="rId9"/>
    <p:sldId id="282" r:id="rId10"/>
    <p:sldId id="283" r:id="rId11"/>
    <p:sldId id="284" r:id="rId12"/>
    <p:sldId id="259" r:id="rId13"/>
    <p:sldId id="263" r:id="rId14"/>
    <p:sldId id="269" r:id="rId15"/>
    <p:sldId id="270" r:id="rId16"/>
    <p:sldId id="272" r:id="rId17"/>
    <p:sldId id="264" r:id="rId18"/>
    <p:sldId id="271" r:id="rId19"/>
    <p:sldId id="265" r:id="rId20"/>
    <p:sldId id="279" r:id="rId21"/>
    <p:sldId id="266" r:id="rId22"/>
    <p:sldId id="280" r:id="rId23"/>
    <p:sldId id="276" r:id="rId24"/>
    <p:sldId id="260" r:id="rId25"/>
    <p:sldId id="268" r:id="rId26"/>
    <p:sldId id="277" r:id="rId27"/>
    <p:sldId id="278" r:id="rId28"/>
    <p:sldId id="262" r:id="rId29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E77"/>
    <a:srgbClr val="0D1116"/>
    <a:srgbClr val="34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BF225-B0A6-4094-94EF-C38231B8179C}" v="125" dt="2022-05-30T07:43:11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Rönnbäck" userId="946a6e82f8525a31" providerId="LiveId" clId="{B8BBF225-B0A6-4094-94EF-C38231B8179C}"/>
    <pc:docChg chg="undo redo custSel addSld delSld modSld sldOrd modShowInfo">
      <pc:chgData name="Lars Rönnbäck" userId="946a6e82f8525a31" providerId="LiveId" clId="{B8BBF225-B0A6-4094-94EF-C38231B8179C}" dt="2022-06-01T09:13:05.290" v="3172" actId="2744"/>
      <pc:docMkLst>
        <pc:docMk/>
      </pc:docMkLst>
      <pc:sldChg chg="addSp delSp modSp mod">
        <pc:chgData name="Lars Rönnbäck" userId="946a6e82f8525a31" providerId="LiveId" clId="{B8BBF225-B0A6-4094-94EF-C38231B8179C}" dt="2022-05-15T08:23:54.592" v="216" actId="1076"/>
        <pc:sldMkLst>
          <pc:docMk/>
          <pc:sldMk cId="1943782342" sldId="256"/>
        </pc:sldMkLst>
        <pc:spChg chg="del mod">
          <ac:chgData name="Lars Rönnbäck" userId="946a6e82f8525a31" providerId="LiveId" clId="{B8BBF225-B0A6-4094-94EF-C38231B8179C}" dt="2022-05-15T08:21:09.038" v="140" actId="478"/>
          <ac:spMkLst>
            <pc:docMk/>
            <pc:sldMk cId="1943782342" sldId="256"/>
            <ac:spMk id="6" creationId="{257B4714-F5E5-201B-72E8-57FAE9B8A42F}"/>
          </ac:spMkLst>
        </pc:spChg>
        <pc:spChg chg="mod">
          <ac:chgData name="Lars Rönnbäck" userId="946a6e82f8525a31" providerId="LiveId" clId="{B8BBF225-B0A6-4094-94EF-C38231B8179C}" dt="2022-05-15T08:23:51.755" v="215" actId="1076"/>
          <ac:spMkLst>
            <pc:docMk/>
            <pc:sldMk cId="1943782342" sldId="256"/>
            <ac:spMk id="11" creationId="{0A51DF04-A14C-CE91-438A-9977A1DEC40C}"/>
          </ac:spMkLst>
        </pc:spChg>
        <pc:spChg chg="add mod">
          <ac:chgData name="Lars Rönnbäck" userId="946a6e82f8525a31" providerId="LiveId" clId="{B8BBF225-B0A6-4094-94EF-C38231B8179C}" dt="2022-05-15T08:23:11.050" v="212" actId="20577"/>
          <ac:spMkLst>
            <pc:docMk/>
            <pc:sldMk cId="1943782342" sldId="256"/>
            <ac:spMk id="13" creationId="{CAA07EE8-2DDF-27D6-6055-B4889B5616D3}"/>
          </ac:spMkLst>
        </pc:spChg>
        <pc:picChg chg="del mod">
          <ac:chgData name="Lars Rönnbäck" userId="946a6e82f8525a31" providerId="LiveId" clId="{B8BBF225-B0A6-4094-94EF-C38231B8179C}" dt="2022-05-15T08:21:15.238" v="141" actId="478"/>
          <ac:picMkLst>
            <pc:docMk/>
            <pc:sldMk cId="1943782342" sldId="256"/>
            <ac:picMk id="5" creationId="{95D9DDF5-6057-0A34-B562-EB1F69C3DFA9}"/>
          </ac:picMkLst>
        </pc:picChg>
        <pc:picChg chg="mod">
          <ac:chgData name="Lars Rönnbäck" userId="946a6e82f8525a31" providerId="LiveId" clId="{B8BBF225-B0A6-4094-94EF-C38231B8179C}" dt="2022-05-15T08:23:54.592" v="216" actId="1076"/>
          <ac:picMkLst>
            <pc:docMk/>
            <pc:sldMk cId="1943782342" sldId="256"/>
            <ac:picMk id="10" creationId="{2A43BB9B-F013-6B08-59AD-1536A42E97BF}"/>
          </ac:picMkLst>
        </pc:picChg>
      </pc:sldChg>
      <pc:sldChg chg="addSp delSp modSp new mod setBg">
        <pc:chgData name="Lars Rönnbäck" userId="946a6e82f8525a31" providerId="LiveId" clId="{B8BBF225-B0A6-4094-94EF-C38231B8179C}" dt="2022-05-30T07:10:23.775" v="2484" actId="478"/>
        <pc:sldMkLst>
          <pc:docMk/>
          <pc:sldMk cId="3410960847" sldId="257"/>
        </pc:sldMkLst>
        <pc:spChg chg="add del mod or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2" creationId="{CDD74615-1A5F-A6DE-FD0B-865835310EBB}"/>
          </ac:spMkLst>
        </pc:spChg>
        <pc:spChg chg="add del mod or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4" creationId="{734C30C8-04B1-BDD3-1205-C540BD5C7066}"/>
          </ac:spMkLst>
        </pc:spChg>
        <pc:spChg chg="add del mo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5" creationId="{2E2F8D8A-8228-3425-0FD9-A350169794D2}"/>
          </ac:spMkLst>
        </pc:spChg>
        <pc:spChg chg="add del mo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6" creationId="{408DC20D-A02A-5F94-2522-58B93ACEF8FA}"/>
          </ac:spMkLst>
        </pc:spChg>
        <pc:spChg chg="add del mo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7" creationId="{C196E235-0BA7-4A12-2C6A-6654E1EBA3C2}"/>
          </ac:spMkLst>
        </pc:spChg>
        <pc:spChg chg="add del mod or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8" creationId="{9815AB45-3750-DCE9-2E42-34847263E108}"/>
          </ac:spMkLst>
        </pc:spChg>
        <pc:spChg chg="add del mo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9" creationId="{85412DF0-E242-CF06-B9EE-062ABD23A93D}"/>
          </ac:spMkLst>
        </pc:spChg>
        <pc:spChg chg="add del mod">
          <ac:chgData name="Lars Rönnbäck" userId="946a6e82f8525a31" providerId="LiveId" clId="{B8BBF225-B0A6-4094-94EF-C38231B8179C}" dt="2022-05-30T07:07:52.795" v="2406" actId="478"/>
          <ac:spMkLst>
            <pc:docMk/>
            <pc:sldMk cId="3410960847" sldId="257"/>
            <ac:spMk id="10" creationId="{4150BFE9-4372-EFC7-833A-28CB99A18E18}"/>
          </ac:spMkLst>
        </pc:spChg>
        <pc:spChg chg="add del mod">
          <ac:chgData name="Lars Rönnbäck" userId="946a6e82f8525a31" providerId="LiveId" clId="{B8BBF225-B0A6-4094-94EF-C38231B8179C}" dt="2022-05-30T07:06:32.640" v="2378" actId="478"/>
          <ac:spMkLst>
            <pc:docMk/>
            <pc:sldMk cId="3410960847" sldId="257"/>
            <ac:spMk id="11" creationId="{9AEA0D44-FB24-34B5-8884-9ACBE371EB68}"/>
          </ac:spMkLst>
        </pc:spChg>
        <pc:spChg chg="add del mo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12" creationId="{0167E1D6-C21E-4005-4278-0E00339F7F33}"/>
          </ac:spMkLst>
        </pc:spChg>
        <pc:spChg chg="add del mod or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13" creationId="{EAD48A0E-8200-32E3-635A-EE62BF62D309}"/>
          </ac:spMkLst>
        </pc:spChg>
        <pc:spChg chg="add del mo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14" creationId="{621B6A6E-6574-C903-D5EF-EC034D734AE1}"/>
          </ac:spMkLst>
        </pc:spChg>
        <pc:spChg chg="add del mod or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15" creationId="{2D5B58FF-C017-896E-8328-C27EBE8CF048}"/>
          </ac:spMkLst>
        </pc:spChg>
        <pc:spChg chg="add del mod">
          <ac:chgData name="Lars Rönnbäck" userId="946a6e82f8525a31" providerId="LiveId" clId="{B8BBF225-B0A6-4094-94EF-C38231B8179C}" dt="2022-05-30T07:10:23.775" v="2484" actId="478"/>
          <ac:spMkLst>
            <pc:docMk/>
            <pc:sldMk cId="3410960847" sldId="257"/>
            <ac:spMk id="16" creationId="{04B5C9A8-3D15-C2B8-16B7-76F8AA7C5D83}"/>
          </ac:spMkLst>
        </pc:spChg>
        <pc:spChg chg="add del mod">
          <ac:chgData name="Lars Rönnbäck" userId="946a6e82f8525a31" providerId="LiveId" clId="{B8BBF225-B0A6-4094-94EF-C38231B8179C}" dt="2022-05-30T07:08:14.017" v="2411" actId="478"/>
          <ac:spMkLst>
            <pc:docMk/>
            <pc:sldMk cId="3410960847" sldId="257"/>
            <ac:spMk id="17" creationId="{8FF4CCC0-EC1E-0DDD-ADF0-FD340E3F8CEE}"/>
          </ac:spMkLst>
        </pc:spChg>
        <pc:picChg chg="add mod modCrop">
          <ac:chgData name="Lars Rönnbäck" userId="946a6e82f8525a31" providerId="LiveId" clId="{B8BBF225-B0A6-4094-94EF-C38231B8179C}" dt="2022-05-15T08:26:49.212" v="230" actId="1076"/>
          <ac:picMkLst>
            <pc:docMk/>
            <pc:sldMk cId="3410960847" sldId="257"/>
            <ac:picMk id="3" creationId="{54D03D1C-ED62-5D4C-671C-26DB3A0B3BF3}"/>
          </ac:picMkLst>
        </pc:picChg>
      </pc:sldChg>
      <pc:sldChg chg="addSp modSp new mod">
        <pc:chgData name="Lars Rönnbäck" userId="946a6e82f8525a31" providerId="LiveId" clId="{B8BBF225-B0A6-4094-94EF-C38231B8179C}" dt="2022-05-15T08:27:48.573" v="237" actId="1076"/>
        <pc:sldMkLst>
          <pc:docMk/>
          <pc:sldMk cId="2451989567" sldId="258"/>
        </pc:sldMkLst>
        <pc:picChg chg="add mod modCrop">
          <ac:chgData name="Lars Rönnbäck" userId="946a6e82f8525a31" providerId="LiveId" clId="{B8BBF225-B0A6-4094-94EF-C38231B8179C}" dt="2022-05-15T08:27:48.573" v="237" actId="1076"/>
          <ac:picMkLst>
            <pc:docMk/>
            <pc:sldMk cId="2451989567" sldId="258"/>
            <ac:picMk id="3" creationId="{A862FF68-DA74-DBEE-4E0C-B3283E8B04B2}"/>
          </ac:picMkLst>
        </pc:picChg>
      </pc:sldChg>
      <pc:sldChg chg="addSp modSp new mod ord">
        <pc:chgData name="Lars Rönnbäck" userId="946a6e82f8525a31" providerId="LiveId" clId="{B8BBF225-B0A6-4094-94EF-C38231B8179C}" dt="2022-05-22T16:36:25.599" v="1315"/>
        <pc:sldMkLst>
          <pc:docMk/>
          <pc:sldMk cId="3736989713" sldId="259"/>
        </pc:sldMkLst>
        <pc:picChg chg="add mod modCrop">
          <ac:chgData name="Lars Rönnbäck" userId="946a6e82f8525a31" providerId="LiveId" clId="{B8BBF225-B0A6-4094-94EF-C38231B8179C}" dt="2022-05-15T08:28:50.601" v="244" actId="1076"/>
          <ac:picMkLst>
            <pc:docMk/>
            <pc:sldMk cId="3736989713" sldId="259"/>
            <ac:picMk id="3" creationId="{9187D01D-EE6E-194B-FD5E-445380642B4F}"/>
          </ac:picMkLst>
        </pc:picChg>
        <pc:picChg chg="add mod">
          <ac:chgData name="Lars Rönnbäck" userId="946a6e82f8525a31" providerId="LiveId" clId="{B8BBF225-B0A6-4094-94EF-C38231B8179C}" dt="2022-05-22T16:36:25.599" v="1315"/>
          <ac:picMkLst>
            <pc:docMk/>
            <pc:sldMk cId="3736989713" sldId="259"/>
            <ac:picMk id="4" creationId="{6290CF3C-3AB2-332E-917A-A8591A4BFAF9}"/>
          </ac:picMkLst>
        </pc:picChg>
      </pc:sldChg>
      <pc:sldChg chg="addSp delSp modSp new mod ord">
        <pc:chgData name="Lars Rönnbäck" userId="946a6e82f8525a31" providerId="LiveId" clId="{B8BBF225-B0A6-4094-94EF-C38231B8179C}" dt="2022-05-22T16:36:51.611" v="1319"/>
        <pc:sldMkLst>
          <pc:docMk/>
          <pc:sldMk cId="2151103496" sldId="260"/>
        </pc:sldMkLst>
        <pc:picChg chg="add mod modCrop">
          <ac:chgData name="Lars Rönnbäck" userId="946a6e82f8525a31" providerId="LiveId" clId="{B8BBF225-B0A6-4094-94EF-C38231B8179C}" dt="2022-05-15T08:29:39.338" v="251" actId="1076"/>
          <ac:picMkLst>
            <pc:docMk/>
            <pc:sldMk cId="2151103496" sldId="260"/>
            <ac:picMk id="3" creationId="{F0EBD308-39F5-598D-5942-C6092936D49E}"/>
          </ac:picMkLst>
        </pc:picChg>
        <pc:picChg chg="add del mod">
          <ac:chgData name="Lars Rönnbäck" userId="946a6e82f8525a31" providerId="LiveId" clId="{B8BBF225-B0A6-4094-94EF-C38231B8179C}" dt="2022-05-22T16:36:23.283" v="1314" actId="21"/>
          <ac:picMkLst>
            <pc:docMk/>
            <pc:sldMk cId="2151103496" sldId="260"/>
            <ac:picMk id="5" creationId="{2F542858-FCFD-B909-B38A-BF21ED064521}"/>
          </ac:picMkLst>
        </pc:picChg>
      </pc:sldChg>
      <pc:sldChg chg="addSp modSp new mod ord">
        <pc:chgData name="Lars Rönnbäck" userId="946a6e82f8525a31" providerId="LiveId" clId="{B8BBF225-B0A6-4094-94EF-C38231B8179C}" dt="2022-05-22T18:44:32.674" v="1989"/>
        <pc:sldMkLst>
          <pc:docMk/>
          <pc:sldMk cId="425760160" sldId="261"/>
        </pc:sldMkLst>
        <pc:picChg chg="add mod modCrop">
          <ac:chgData name="Lars Rönnbäck" userId="946a6e82f8525a31" providerId="LiveId" clId="{B8BBF225-B0A6-4094-94EF-C38231B8179C}" dt="2022-05-15T08:31:35.780" v="264" actId="1076"/>
          <ac:picMkLst>
            <pc:docMk/>
            <pc:sldMk cId="425760160" sldId="261"/>
            <ac:picMk id="3" creationId="{DE5D4180-33E8-9F43-A9C3-E08AB55D18A5}"/>
          </ac:picMkLst>
        </pc:picChg>
      </pc:sldChg>
      <pc:sldChg chg="addSp modSp new mod">
        <pc:chgData name="Lars Rönnbäck" userId="946a6e82f8525a31" providerId="LiveId" clId="{B8BBF225-B0A6-4094-94EF-C38231B8179C}" dt="2022-05-15T08:32:18.262" v="271" actId="1076"/>
        <pc:sldMkLst>
          <pc:docMk/>
          <pc:sldMk cId="4007205712" sldId="262"/>
        </pc:sldMkLst>
        <pc:picChg chg="add mod modCrop">
          <ac:chgData name="Lars Rönnbäck" userId="946a6e82f8525a31" providerId="LiveId" clId="{B8BBF225-B0A6-4094-94EF-C38231B8179C}" dt="2022-05-15T08:32:18.262" v="271" actId="1076"/>
          <ac:picMkLst>
            <pc:docMk/>
            <pc:sldMk cId="4007205712" sldId="262"/>
            <ac:picMk id="3" creationId="{3F7CE28F-0942-E86F-CC0D-48A6D11E3795}"/>
          </ac:picMkLst>
        </pc:picChg>
      </pc:sldChg>
      <pc:sldChg chg="addSp delSp modSp new mod">
        <pc:chgData name="Lars Rönnbäck" userId="946a6e82f8525a31" providerId="LiveId" clId="{B8BBF225-B0A6-4094-94EF-C38231B8179C}" dt="2022-05-22T15:14:13.311" v="714" actId="207"/>
        <pc:sldMkLst>
          <pc:docMk/>
          <pc:sldMk cId="891223269" sldId="263"/>
        </pc:sldMkLst>
        <pc:spChg chg="add del mod">
          <ac:chgData name="Lars Rönnbäck" userId="946a6e82f8525a31" providerId="LiveId" clId="{B8BBF225-B0A6-4094-94EF-C38231B8179C}" dt="2022-05-15T08:34:58.406" v="277"/>
          <ac:spMkLst>
            <pc:docMk/>
            <pc:sldMk cId="891223269" sldId="263"/>
            <ac:spMk id="2" creationId="{679461D9-1212-9D1D-37FC-2F955B1B0574}"/>
          </ac:spMkLst>
        </pc:spChg>
        <pc:spChg chg="add mod">
          <ac:chgData name="Lars Rönnbäck" userId="946a6e82f8525a31" providerId="LiveId" clId="{B8BBF225-B0A6-4094-94EF-C38231B8179C}" dt="2022-05-22T15:14:13.311" v="714" actId="207"/>
          <ac:spMkLst>
            <pc:docMk/>
            <pc:sldMk cId="891223269" sldId="263"/>
            <ac:spMk id="4" creationId="{B85D5B2E-529C-3F5D-BE04-3643B0B04E07}"/>
          </ac:spMkLst>
        </pc:spChg>
        <pc:graphicFrameChg chg="add del mod">
          <ac:chgData name="Lars Rönnbäck" userId="946a6e82f8525a31" providerId="LiveId" clId="{B8BBF225-B0A6-4094-94EF-C38231B8179C}" dt="2022-05-15T08:34:58.405" v="275"/>
          <ac:graphicFrameMkLst>
            <pc:docMk/>
            <pc:sldMk cId="891223269" sldId="263"/>
            <ac:graphicFrameMk id="3" creationId="{CE29AEDE-6BC3-782D-6ACE-9D1C1BE8DF9C}"/>
          </ac:graphicFrameMkLst>
        </pc:graphicFrameChg>
      </pc:sldChg>
      <pc:sldChg chg="addSp delSp modSp new mod ord">
        <pc:chgData name="Lars Rönnbäck" userId="946a6e82f8525a31" providerId="LiveId" clId="{B8BBF225-B0A6-4094-94EF-C38231B8179C}" dt="2022-05-22T16:53:15.191" v="1321"/>
        <pc:sldMkLst>
          <pc:docMk/>
          <pc:sldMk cId="3481489693" sldId="264"/>
        </pc:sldMkLst>
        <pc:spChg chg="add del mod">
          <ac:chgData name="Lars Rönnbäck" userId="946a6e82f8525a31" providerId="LiveId" clId="{B8BBF225-B0A6-4094-94EF-C38231B8179C}" dt="2022-05-18T14:08:45.182" v="334" actId="478"/>
          <ac:spMkLst>
            <pc:docMk/>
            <pc:sldMk cId="3481489693" sldId="264"/>
            <ac:spMk id="2" creationId="{5E6FCCE5-EDF9-CA49-E51D-DF16754E0293}"/>
          </ac:spMkLst>
        </pc:spChg>
        <pc:picChg chg="add mod modCrop">
          <ac:chgData name="Lars Rönnbäck" userId="946a6e82f8525a31" providerId="LiveId" clId="{B8BBF225-B0A6-4094-94EF-C38231B8179C}" dt="2022-05-18T14:09:15.135" v="340" actId="1076"/>
          <ac:picMkLst>
            <pc:docMk/>
            <pc:sldMk cId="3481489693" sldId="264"/>
            <ac:picMk id="4" creationId="{FEA99F7A-4798-07DD-121D-5851064177CE}"/>
          </ac:picMkLst>
        </pc:picChg>
      </pc:sldChg>
      <pc:sldChg chg="addSp delSp modSp new mod ord">
        <pc:chgData name="Lars Rönnbäck" userId="946a6e82f8525a31" providerId="LiveId" clId="{B8BBF225-B0A6-4094-94EF-C38231B8179C}" dt="2022-05-22T18:17:05.663" v="1574"/>
        <pc:sldMkLst>
          <pc:docMk/>
          <pc:sldMk cId="25109020" sldId="265"/>
        </pc:sldMkLst>
        <pc:spChg chg="add del mod">
          <ac:chgData name="Lars Rönnbäck" userId="946a6e82f8525a31" providerId="LiveId" clId="{B8BBF225-B0A6-4094-94EF-C38231B8179C}" dt="2022-05-21T15:50:05.583" v="373" actId="478"/>
          <ac:spMkLst>
            <pc:docMk/>
            <pc:sldMk cId="25109020" sldId="265"/>
            <ac:spMk id="2" creationId="{5A12B427-99D0-2574-5DA6-C5DC2CD85BCE}"/>
          </ac:spMkLst>
        </pc:spChg>
        <pc:picChg chg="add del mod modCrop">
          <ac:chgData name="Lars Rönnbäck" userId="946a6e82f8525a31" providerId="LiveId" clId="{B8BBF225-B0A6-4094-94EF-C38231B8179C}" dt="2022-05-21T15:52:25.540" v="380" actId="478"/>
          <ac:picMkLst>
            <pc:docMk/>
            <pc:sldMk cId="25109020" sldId="265"/>
            <ac:picMk id="4" creationId="{598DD31B-8F51-F8CE-ECBC-32280277AAA4}"/>
          </ac:picMkLst>
        </pc:picChg>
        <pc:picChg chg="add mod modCrop">
          <ac:chgData name="Lars Rönnbäck" userId="946a6e82f8525a31" providerId="LiveId" clId="{B8BBF225-B0A6-4094-94EF-C38231B8179C}" dt="2022-05-21T15:53:09.885" v="386" actId="1076"/>
          <ac:picMkLst>
            <pc:docMk/>
            <pc:sldMk cId="25109020" sldId="265"/>
            <ac:picMk id="6" creationId="{1E00E0EA-3997-09F5-9996-A124157D82B9}"/>
          </ac:picMkLst>
        </pc:picChg>
      </pc:sldChg>
      <pc:sldChg chg="addSp delSp modSp new mod">
        <pc:chgData name="Lars Rönnbäck" userId="946a6e82f8525a31" providerId="LiveId" clId="{B8BBF225-B0A6-4094-94EF-C38231B8179C}" dt="2022-05-22T18:37:29.139" v="1964" actId="478"/>
        <pc:sldMkLst>
          <pc:docMk/>
          <pc:sldMk cId="1881002550" sldId="266"/>
        </pc:sldMkLst>
        <pc:spChg chg="add del mod">
          <ac:chgData name="Lars Rönnbäck" userId="946a6e82f8525a31" providerId="LiveId" clId="{B8BBF225-B0A6-4094-94EF-C38231B8179C}" dt="2022-05-22T15:00:05.361" v="588" actId="478"/>
          <ac:spMkLst>
            <pc:docMk/>
            <pc:sldMk cId="1881002550" sldId="266"/>
            <ac:spMk id="3" creationId="{31F7906F-E81C-9DD1-D60F-C53486BFDDA6}"/>
          </ac:spMkLst>
        </pc:spChg>
        <pc:spChg chg="add del mod">
          <ac:chgData name="Lars Rönnbäck" userId="946a6e82f8525a31" providerId="LiveId" clId="{B8BBF225-B0A6-4094-94EF-C38231B8179C}" dt="2022-05-22T18:29:08.540" v="1783" actId="478"/>
          <ac:spMkLst>
            <pc:docMk/>
            <pc:sldMk cId="1881002550" sldId="266"/>
            <ac:spMk id="4" creationId="{0545B78F-CD62-5F98-00D7-8EF68F9633F2}"/>
          </ac:spMkLst>
        </pc:spChg>
        <pc:spChg chg="add del mod">
          <ac:chgData name="Lars Rönnbäck" userId="946a6e82f8525a31" providerId="LiveId" clId="{B8BBF225-B0A6-4094-94EF-C38231B8179C}" dt="2022-05-22T16:55:48.672" v="1371" actId="478"/>
          <ac:spMkLst>
            <pc:docMk/>
            <pc:sldMk cId="1881002550" sldId="266"/>
            <ac:spMk id="10" creationId="{7FE99989-5BE4-AD6A-A17B-4698DF848BA1}"/>
          </ac:spMkLst>
        </pc:spChg>
        <pc:spChg chg="add del mod">
          <ac:chgData name="Lars Rönnbäck" userId="946a6e82f8525a31" providerId="LiveId" clId="{B8BBF225-B0A6-4094-94EF-C38231B8179C}" dt="2022-05-22T18:32:37.374" v="1820" actId="478"/>
          <ac:spMkLst>
            <pc:docMk/>
            <pc:sldMk cId="1881002550" sldId="266"/>
            <ac:spMk id="15" creationId="{6077D9F0-E95F-F18E-40C7-FDB561A19DD1}"/>
          </ac:spMkLst>
        </pc:spChg>
        <pc:spChg chg="add mod">
          <ac:chgData name="Lars Rönnbäck" userId="946a6e82f8525a31" providerId="LiveId" clId="{B8BBF225-B0A6-4094-94EF-C38231B8179C}" dt="2022-05-22T18:32:38.057" v="1821"/>
          <ac:spMkLst>
            <pc:docMk/>
            <pc:sldMk cId="1881002550" sldId="266"/>
            <ac:spMk id="16" creationId="{4673052A-F9FC-3A3C-04BD-CB3A2C601672}"/>
          </ac:spMkLst>
        </pc:spChg>
        <pc:spChg chg="add del mod">
          <ac:chgData name="Lars Rönnbäck" userId="946a6e82f8525a31" providerId="LiveId" clId="{B8BBF225-B0A6-4094-94EF-C38231B8179C}" dt="2022-05-22T18:37:25.531" v="1961" actId="478"/>
          <ac:spMkLst>
            <pc:docMk/>
            <pc:sldMk cId="1881002550" sldId="266"/>
            <ac:spMk id="17" creationId="{18F2A191-5F96-6F8C-A1BF-562BF51AFC0C}"/>
          </ac:spMkLst>
        </pc:spChg>
        <pc:spChg chg="add del mod">
          <ac:chgData name="Lars Rönnbäck" userId="946a6e82f8525a31" providerId="LiveId" clId="{B8BBF225-B0A6-4094-94EF-C38231B8179C}" dt="2022-05-22T18:37:28.245" v="1963" actId="478"/>
          <ac:spMkLst>
            <pc:docMk/>
            <pc:sldMk cId="1881002550" sldId="266"/>
            <ac:spMk id="21" creationId="{3B89EC6C-992F-EFB0-3DF0-3575CB0468C8}"/>
          </ac:spMkLst>
        </pc:spChg>
        <pc:cxnChg chg="add del mod">
          <ac:chgData name="Lars Rönnbäck" userId="946a6e82f8525a31" providerId="LiveId" clId="{B8BBF225-B0A6-4094-94EF-C38231B8179C}" dt="2022-05-22T16:55:50.478" v="1373" actId="478"/>
          <ac:cxnSpMkLst>
            <pc:docMk/>
            <pc:sldMk cId="1881002550" sldId="266"/>
            <ac:cxnSpMk id="6" creationId="{1117F240-915C-E854-4B54-129CC84BDA06}"/>
          </ac:cxnSpMkLst>
        </pc:cxnChg>
        <pc:cxnChg chg="add del mod">
          <ac:chgData name="Lars Rönnbäck" userId="946a6e82f8525a31" providerId="LiveId" clId="{B8BBF225-B0A6-4094-94EF-C38231B8179C}" dt="2022-05-22T16:55:49.648" v="1372" actId="478"/>
          <ac:cxnSpMkLst>
            <pc:docMk/>
            <pc:sldMk cId="1881002550" sldId="266"/>
            <ac:cxnSpMk id="8" creationId="{753E932A-9344-86C7-F462-DBC3C85F376E}"/>
          </ac:cxnSpMkLst>
        </pc:cxnChg>
        <pc:cxnChg chg="add del mod">
          <ac:chgData name="Lars Rönnbäck" userId="946a6e82f8525a31" providerId="LiveId" clId="{B8BBF225-B0A6-4094-94EF-C38231B8179C}" dt="2022-05-22T16:55:07.183" v="1362" actId="11529"/>
          <ac:cxnSpMkLst>
            <pc:docMk/>
            <pc:sldMk cId="1881002550" sldId="266"/>
            <ac:cxnSpMk id="12" creationId="{D580B536-12B3-488E-2538-986D16AF735E}"/>
          </ac:cxnSpMkLst>
        </pc:cxnChg>
        <pc:cxnChg chg="add del mod">
          <ac:chgData name="Lars Rönnbäck" userId="946a6e82f8525a31" providerId="LiveId" clId="{B8BBF225-B0A6-4094-94EF-C38231B8179C}" dt="2022-05-22T16:55:06.497" v="1360" actId="11529"/>
          <ac:cxnSpMkLst>
            <pc:docMk/>
            <pc:sldMk cId="1881002550" sldId="266"/>
            <ac:cxnSpMk id="14" creationId="{2A860AC7-3740-539C-9BCC-E0550A09CC38}"/>
          </ac:cxnSpMkLst>
        </pc:cxnChg>
        <pc:cxnChg chg="add del mod">
          <ac:chgData name="Lars Rönnbäck" userId="946a6e82f8525a31" providerId="LiveId" clId="{B8BBF225-B0A6-4094-94EF-C38231B8179C}" dt="2022-05-22T18:37:26.741" v="1962" actId="478"/>
          <ac:cxnSpMkLst>
            <pc:docMk/>
            <pc:sldMk cId="1881002550" sldId="266"/>
            <ac:cxnSpMk id="19" creationId="{4A4D8C3A-6FC7-E12D-B147-67778FA3D5C5}"/>
          </ac:cxnSpMkLst>
        </pc:cxnChg>
        <pc:cxnChg chg="add del mod">
          <ac:chgData name="Lars Rönnbäck" userId="946a6e82f8525a31" providerId="LiveId" clId="{B8BBF225-B0A6-4094-94EF-C38231B8179C}" dt="2022-05-22T18:37:29.139" v="1964" actId="478"/>
          <ac:cxnSpMkLst>
            <pc:docMk/>
            <pc:sldMk cId="1881002550" sldId="266"/>
            <ac:cxnSpMk id="22" creationId="{06EC65B5-66C6-E11B-6BDA-0C69D25D8B70}"/>
          </ac:cxnSpMkLst>
        </pc:cxnChg>
      </pc:sldChg>
      <pc:sldChg chg="new del">
        <pc:chgData name="Lars Rönnbäck" userId="946a6e82f8525a31" providerId="LiveId" clId="{B8BBF225-B0A6-4094-94EF-C38231B8179C}" dt="2022-05-22T15:18:22.359" v="733" actId="47"/>
        <pc:sldMkLst>
          <pc:docMk/>
          <pc:sldMk cId="2581150451" sldId="267"/>
        </pc:sldMkLst>
      </pc:sldChg>
      <pc:sldChg chg="addSp modSp add mod setBg">
        <pc:chgData name="Lars Rönnbäck" userId="946a6e82f8525a31" providerId="LiveId" clId="{B8BBF225-B0A6-4094-94EF-C38231B8179C}" dt="2022-05-31T06:20:25.442" v="3171" actId="113"/>
        <pc:sldMkLst>
          <pc:docMk/>
          <pc:sldMk cId="3328567021" sldId="268"/>
        </pc:sldMkLst>
        <pc:spChg chg="add mod ord">
          <ac:chgData name="Lars Rönnbäck" userId="946a6e82f8525a31" providerId="LiveId" clId="{B8BBF225-B0A6-4094-94EF-C38231B8179C}" dt="2022-05-31T06:20:25.442" v="3171" actId="113"/>
          <ac:spMkLst>
            <pc:docMk/>
            <pc:sldMk cId="3328567021" sldId="268"/>
            <ac:spMk id="2" creationId="{196BDDEA-AC66-2EDA-560B-BD86B5BCDFB9}"/>
          </ac:spMkLst>
        </pc:spChg>
        <pc:picChg chg="add mod modCrop">
          <ac:chgData name="Lars Rönnbäck" userId="946a6e82f8525a31" providerId="LiveId" clId="{B8BBF225-B0A6-4094-94EF-C38231B8179C}" dt="2022-05-22T18:42:52.872" v="1978" actId="26606"/>
          <ac:picMkLst>
            <pc:docMk/>
            <pc:sldMk cId="3328567021" sldId="268"/>
            <ac:picMk id="4" creationId="{4E917F3E-2C84-9C95-4B4D-BDBD19BAF0AD}"/>
          </ac:picMkLst>
        </pc:picChg>
        <pc:picChg chg="add mod modCrop">
          <ac:chgData name="Lars Rönnbäck" userId="946a6e82f8525a31" providerId="LiveId" clId="{B8BBF225-B0A6-4094-94EF-C38231B8179C}" dt="2022-05-22T18:43:31.668" v="1987" actId="1076"/>
          <ac:picMkLst>
            <pc:docMk/>
            <pc:sldMk cId="3328567021" sldId="268"/>
            <ac:picMk id="6" creationId="{C3FB6EFC-C484-3FF1-BD28-F3D40CF234AA}"/>
          </ac:picMkLst>
        </pc:picChg>
      </pc:sldChg>
      <pc:sldChg chg="addSp delSp modSp add mod">
        <pc:chgData name="Lars Rönnbäck" userId="946a6e82f8525a31" providerId="LiveId" clId="{B8BBF225-B0A6-4094-94EF-C38231B8179C}" dt="2022-05-22T15:54:54.847" v="978" actId="166"/>
        <pc:sldMkLst>
          <pc:docMk/>
          <pc:sldMk cId="2958023490" sldId="269"/>
        </pc:sldMkLst>
        <pc:spChg chg="add del mod ord">
          <ac:chgData name="Lars Rönnbäck" userId="946a6e82f8525a31" providerId="LiveId" clId="{B8BBF225-B0A6-4094-94EF-C38231B8179C}" dt="2022-05-22T15:41:17.535" v="821" actId="478"/>
          <ac:spMkLst>
            <pc:docMk/>
            <pc:sldMk cId="2958023490" sldId="269"/>
            <ac:spMk id="2" creationId="{CE7F8756-B9E3-74CE-279A-002F0FA98583}"/>
          </ac:spMkLst>
        </pc:spChg>
        <pc:spChg chg="mod ord">
          <ac:chgData name="Lars Rönnbäck" userId="946a6e82f8525a31" providerId="LiveId" clId="{B8BBF225-B0A6-4094-94EF-C38231B8179C}" dt="2022-05-22T15:54:54.847" v="978" actId="166"/>
          <ac:spMkLst>
            <pc:docMk/>
            <pc:sldMk cId="2958023490" sldId="269"/>
            <ac:spMk id="4" creationId="{B85D5B2E-529C-3F5D-BE04-3643B0B04E07}"/>
          </ac:spMkLst>
        </pc:spChg>
        <pc:spChg chg="add mod">
          <ac:chgData name="Lars Rönnbäck" userId="946a6e82f8525a31" providerId="LiveId" clId="{B8BBF225-B0A6-4094-94EF-C38231B8179C}" dt="2022-05-22T15:46:04.605" v="857" actId="13822"/>
          <ac:spMkLst>
            <pc:docMk/>
            <pc:sldMk cId="2958023490" sldId="269"/>
            <ac:spMk id="6" creationId="{124FA1B6-201D-C2DC-708F-0D10155DD3C6}"/>
          </ac:spMkLst>
        </pc:spChg>
        <pc:spChg chg="add mod">
          <ac:chgData name="Lars Rönnbäck" userId="946a6e82f8525a31" providerId="LiveId" clId="{B8BBF225-B0A6-4094-94EF-C38231B8179C}" dt="2022-05-22T15:45:59.135" v="856" actId="13822"/>
          <ac:spMkLst>
            <pc:docMk/>
            <pc:sldMk cId="2958023490" sldId="269"/>
            <ac:spMk id="7" creationId="{4658BBF1-4D5D-055D-AD7F-3FC03C9FC11E}"/>
          </ac:spMkLst>
        </pc:spChg>
        <pc:spChg chg="add mod">
          <ac:chgData name="Lars Rönnbäck" userId="946a6e82f8525a31" providerId="LiveId" clId="{B8BBF225-B0A6-4094-94EF-C38231B8179C}" dt="2022-05-22T15:53:02.951" v="953" actId="13822"/>
          <ac:spMkLst>
            <pc:docMk/>
            <pc:sldMk cId="2958023490" sldId="269"/>
            <ac:spMk id="8" creationId="{B80A250B-5AE8-7633-42FC-8FD50BECEA62}"/>
          </ac:spMkLst>
        </pc:spChg>
        <pc:spChg chg="add del mod">
          <ac:chgData name="Lars Rönnbäck" userId="946a6e82f8525a31" providerId="LiveId" clId="{B8BBF225-B0A6-4094-94EF-C38231B8179C}" dt="2022-05-22T15:54:23.826" v="963" actId="478"/>
          <ac:spMkLst>
            <pc:docMk/>
            <pc:sldMk cId="2958023490" sldId="269"/>
            <ac:spMk id="15" creationId="{6C13B8FB-3734-C640-C7A7-41071965A820}"/>
          </ac:spMkLst>
        </pc:spChg>
        <pc:spChg chg="add del mod">
          <ac:chgData name="Lars Rönnbäck" userId="946a6e82f8525a31" providerId="LiveId" clId="{B8BBF225-B0A6-4094-94EF-C38231B8179C}" dt="2022-05-22T15:54:24.534" v="964" actId="478"/>
          <ac:spMkLst>
            <pc:docMk/>
            <pc:sldMk cId="2958023490" sldId="269"/>
            <ac:spMk id="16" creationId="{6399DE00-E34A-99AE-3EFE-1B9B4FA58631}"/>
          </ac:spMkLst>
        </pc:spChg>
        <pc:spChg chg="add del mod">
          <ac:chgData name="Lars Rönnbäck" userId="946a6e82f8525a31" providerId="LiveId" clId="{B8BBF225-B0A6-4094-94EF-C38231B8179C}" dt="2022-05-22T15:54:29.687" v="967" actId="478"/>
          <ac:spMkLst>
            <pc:docMk/>
            <pc:sldMk cId="2958023490" sldId="269"/>
            <ac:spMk id="17" creationId="{D089583A-65A9-56FB-CA60-312F7F92A9F7}"/>
          </ac:spMkLst>
        </pc:spChg>
        <pc:spChg chg="add del mod">
          <ac:chgData name="Lars Rönnbäck" userId="946a6e82f8525a31" providerId="LiveId" clId="{B8BBF225-B0A6-4094-94EF-C38231B8179C}" dt="2022-05-22T15:54:31.619" v="969" actId="478"/>
          <ac:spMkLst>
            <pc:docMk/>
            <pc:sldMk cId="2958023490" sldId="269"/>
            <ac:spMk id="30" creationId="{93DE6015-BB7D-A2D1-8622-7E333DC8B3A0}"/>
          </ac:spMkLst>
        </pc:spChg>
        <pc:spChg chg="add del mod">
          <ac:chgData name="Lars Rönnbäck" userId="946a6e82f8525a31" providerId="LiveId" clId="{B8BBF225-B0A6-4094-94EF-C38231B8179C}" dt="2022-05-22T15:54:38.026" v="974" actId="478"/>
          <ac:spMkLst>
            <pc:docMk/>
            <pc:sldMk cId="2958023490" sldId="269"/>
            <ac:spMk id="31" creationId="{AA50B570-8A20-24B9-B90B-543BD45F8725}"/>
          </ac:spMkLst>
        </pc:spChg>
        <pc:spChg chg="add del mod">
          <ac:chgData name="Lars Rönnbäck" userId="946a6e82f8525a31" providerId="LiveId" clId="{B8BBF225-B0A6-4094-94EF-C38231B8179C}" dt="2022-05-22T15:54:35.862" v="972" actId="478"/>
          <ac:spMkLst>
            <pc:docMk/>
            <pc:sldMk cId="2958023490" sldId="269"/>
            <ac:spMk id="32" creationId="{3C37DA85-4905-8F05-F5B2-7B9D331EAE7B}"/>
          </ac:spMkLst>
        </pc:spChg>
        <pc:spChg chg="add del mod">
          <ac:chgData name="Lars Rönnbäck" userId="946a6e82f8525a31" providerId="LiveId" clId="{B8BBF225-B0A6-4094-94EF-C38231B8179C}" dt="2022-05-22T15:54:30.860" v="968" actId="478"/>
          <ac:spMkLst>
            <pc:docMk/>
            <pc:sldMk cId="2958023490" sldId="269"/>
            <ac:spMk id="43" creationId="{058DD8B0-E7F4-1144-D553-740A1652984D}"/>
          </ac:spMkLst>
        </pc:spChg>
        <pc:spChg chg="add del mod">
          <ac:chgData name="Lars Rönnbäck" userId="946a6e82f8525a31" providerId="LiveId" clId="{B8BBF225-B0A6-4094-94EF-C38231B8179C}" dt="2022-05-22T15:54:39.548" v="975" actId="478"/>
          <ac:spMkLst>
            <pc:docMk/>
            <pc:sldMk cId="2958023490" sldId="269"/>
            <ac:spMk id="44" creationId="{C00B786B-7850-65DF-C17E-76EDFEB61054}"/>
          </ac:spMkLst>
        </pc:spChg>
        <pc:spChg chg="add del mod">
          <ac:chgData name="Lars Rönnbäck" userId="946a6e82f8525a31" providerId="LiveId" clId="{B8BBF225-B0A6-4094-94EF-C38231B8179C}" dt="2022-05-22T15:54:41.739" v="977" actId="478"/>
          <ac:spMkLst>
            <pc:docMk/>
            <pc:sldMk cId="2958023490" sldId="269"/>
            <ac:spMk id="45" creationId="{9375F2FB-0714-B392-3E4D-E8BE8B871B69}"/>
          </ac:spMkLst>
        </pc:spChg>
        <pc:cxnChg chg="add del mod">
          <ac:chgData name="Lars Rönnbäck" userId="946a6e82f8525a31" providerId="LiveId" clId="{B8BBF225-B0A6-4094-94EF-C38231B8179C}" dt="2022-05-22T15:41:50.001" v="825" actId="478"/>
          <ac:cxnSpMkLst>
            <pc:docMk/>
            <pc:sldMk cId="2958023490" sldId="269"/>
            <ac:cxnSpMk id="5" creationId="{512F591C-B839-BD6B-F8B1-18A1B06E6416}"/>
          </ac:cxnSpMkLst>
        </pc:cxnChg>
        <pc:cxnChg chg="add mod">
          <ac:chgData name="Lars Rönnbäck" userId="946a6e82f8525a31" providerId="LiveId" clId="{B8BBF225-B0A6-4094-94EF-C38231B8179C}" dt="2022-05-22T15:46:04.605" v="857" actId="13822"/>
          <ac:cxnSpMkLst>
            <pc:docMk/>
            <pc:sldMk cId="2958023490" sldId="269"/>
            <ac:cxnSpMk id="10" creationId="{3016FEBD-E17A-F001-C86A-E4F1D62023C8}"/>
          </ac:cxnSpMkLst>
        </pc:cxnChg>
        <pc:cxnChg chg="add mod">
          <ac:chgData name="Lars Rönnbäck" userId="946a6e82f8525a31" providerId="LiveId" clId="{B8BBF225-B0A6-4094-94EF-C38231B8179C}" dt="2022-05-22T15:45:59.135" v="856" actId="13822"/>
          <ac:cxnSpMkLst>
            <pc:docMk/>
            <pc:sldMk cId="2958023490" sldId="269"/>
            <ac:cxnSpMk id="12" creationId="{56C0DA59-0679-DF88-2464-76DFCE71D1A9}"/>
          </ac:cxnSpMkLst>
        </pc:cxnChg>
        <pc:cxnChg chg="add del mod">
          <ac:chgData name="Lars Rönnbäck" userId="946a6e82f8525a31" providerId="LiveId" clId="{B8BBF225-B0A6-4094-94EF-C38231B8179C}" dt="2022-05-22T15:54:26.818" v="966" actId="478"/>
          <ac:cxnSpMkLst>
            <pc:docMk/>
            <pc:sldMk cId="2958023490" sldId="269"/>
            <ac:cxnSpMk id="19" creationId="{5D09B089-03EC-C015-6B10-C7E427C3CE36}"/>
          </ac:cxnSpMkLst>
        </pc:cxnChg>
        <pc:cxnChg chg="add del mod">
          <ac:chgData name="Lars Rönnbäck" userId="946a6e82f8525a31" providerId="LiveId" clId="{B8BBF225-B0A6-4094-94EF-C38231B8179C}" dt="2022-05-22T15:54:25.797" v="965" actId="478"/>
          <ac:cxnSpMkLst>
            <pc:docMk/>
            <pc:sldMk cId="2958023490" sldId="269"/>
            <ac:cxnSpMk id="21" creationId="{18D206FD-8FC3-FEDB-8C68-D19D2998D9D7}"/>
          </ac:cxnSpMkLst>
        </pc:cxnChg>
        <pc:cxnChg chg="add del mod">
          <ac:chgData name="Lars Rönnbäck" userId="946a6e82f8525a31" providerId="LiveId" clId="{B8BBF225-B0A6-4094-94EF-C38231B8179C}" dt="2022-05-22T15:54:34.293" v="971" actId="478"/>
          <ac:cxnSpMkLst>
            <pc:docMk/>
            <pc:sldMk cId="2958023490" sldId="269"/>
            <ac:cxnSpMk id="34" creationId="{FAEE7E0C-6109-5AC5-DD93-F8127FE198ED}"/>
          </ac:cxnSpMkLst>
        </pc:cxnChg>
        <pc:cxnChg chg="add del mod">
          <ac:chgData name="Lars Rönnbäck" userId="946a6e82f8525a31" providerId="LiveId" clId="{B8BBF225-B0A6-4094-94EF-C38231B8179C}" dt="2022-05-22T15:54:36.924" v="973" actId="478"/>
          <ac:cxnSpMkLst>
            <pc:docMk/>
            <pc:sldMk cId="2958023490" sldId="269"/>
            <ac:cxnSpMk id="37" creationId="{B9D1E239-0FA3-4D29-3205-EA36FEAD62E0}"/>
          </ac:cxnSpMkLst>
        </pc:cxnChg>
        <pc:cxnChg chg="add del mod">
          <ac:chgData name="Lars Rönnbäck" userId="946a6e82f8525a31" providerId="LiveId" clId="{B8BBF225-B0A6-4094-94EF-C38231B8179C}" dt="2022-05-22T15:54:33.053" v="970" actId="478"/>
          <ac:cxnSpMkLst>
            <pc:docMk/>
            <pc:sldMk cId="2958023490" sldId="269"/>
            <ac:cxnSpMk id="47" creationId="{7D08A63C-98C8-8D63-C277-269259FE7078}"/>
          </ac:cxnSpMkLst>
        </pc:cxnChg>
        <pc:cxnChg chg="add del mod">
          <ac:chgData name="Lars Rönnbäck" userId="946a6e82f8525a31" providerId="LiveId" clId="{B8BBF225-B0A6-4094-94EF-C38231B8179C}" dt="2022-05-22T15:54:40.743" v="976" actId="478"/>
          <ac:cxnSpMkLst>
            <pc:docMk/>
            <pc:sldMk cId="2958023490" sldId="269"/>
            <ac:cxnSpMk id="49" creationId="{B24AB1EE-60CC-5E08-31BF-3EDFEA28CF18}"/>
          </ac:cxnSpMkLst>
        </pc:cxnChg>
      </pc:sldChg>
      <pc:sldChg chg="delSp modSp add mod">
        <pc:chgData name="Lars Rönnbäck" userId="946a6e82f8525a31" providerId="LiveId" clId="{B8BBF225-B0A6-4094-94EF-C38231B8179C}" dt="2022-05-22T15:57:32.617" v="1017" actId="166"/>
        <pc:sldMkLst>
          <pc:docMk/>
          <pc:sldMk cId="760100707" sldId="270"/>
        </pc:sldMkLst>
        <pc:spChg chg="ord">
          <ac:chgData name="Lars Rönnbäck" userId="946a6e82f8525a31" providerId="LiveId" clId="{B8BBF225-B0A6-4094-94EF-C38231B8179C}" dt="2022-05-22T15:57:32.617" v="1017" actId="166"/>
          <ac:spMkLst>
            <pc:docMk/>
            <pc:sldMk cId="760100707" sldId="270"/>
            <ac:spMk id="4" creationId="{B85D5B2E-529C-3F5D-BE04-3643B0B04E07}"/>
          </ac:spMkLst>
        </pc:spChg>
        <pc:spChg chg="del">
          <ac:chgData name="Lars Rönnbäck" userId="946a6e82f8525a31" providerId="LiveId" clId="{B8BBF225-B0A6-4094-94EF-C38231B8179C}" dt="2022-05-22T15:55:04.774" v="980" actId="478"/>
          <ac:spMkLst>
            <pc:docMk/>
            <pc:sldMk cId="760100707" sldId="270"/>
            <ac:spMk id="6" creationId="{124FA1B6-201D-C2DC-708F-0D10155DD3C6}"/>
          </ac:spMkLst>
        </pc:spChg>
        <pc:spChg chg="del">
          <ac:chgData name="Lars Rönnbäck" userId="946a6e82f8525a31" providerId="LiveId" clId="{B8BBF225-B0A6-4094-94EF-C38231B8179C}" dt="2022-05-22T15:55:05.667" v="981" actId="478"/>
          <ac:spMkLst>
            <pc:docMk/>
            <pc:sldMk cId="760100707" sldId="270"/>
            <ac:spMk id="7" creationId="{4658BBF1-4D5D-055D-AD7F-3FC03C9FC11E}"/>
          </ac:spMkLst>
        </pc:spChg>
        <pc:spChg chg="del">
          <ac:chgData name="Lars Rönnbäck" userId="946a6e82f8525a31" providerId="LiveId" clId="{B8BBF225-B0A6-4094-94EF-C38231B8179C}" dt="2022-05-22T15:55:08.686" v="984" actId="478"/>
          <ac:spMkLst>
            <pc:docMk/>
            <pc:sldMk cId="760100707" sldId="270"/>
            <ac:spMk id="8" creationId="{B80A250B-5AE8-7633-42FC-8FD50BECEA62}"/>
          </ac:spMkLst>
        </pc:spChg>
        <pc:spChg chg="mod">
          <ac:chgData name="Lars Rönnbäck" userId="946a6e82f8525a31" providerId="LiveId" clId="{B8BBF225-B0A6-4094-94EF-C38231B8179C}" dt="2022-05-22T15:57:26.554" v="1016" actId="1076"/>
          <ac:spMkLst>
            <pc:docMk/>
            <pc:sldMk cId="760100707" sldId="270"/>
            <ac:spMk id="17" creationId="{D089583A-65A9-56FB-CA60-312F7F92A9F7}"/>
          </ac:spMkLst>
        </pc:spChg>
        <pc:spChg chg="del">
          <ac:chgData name="Lars Rönnbäck" userId="946a6e82f8525a31" providerId="LiveId" clId="{B8BBF225-B0A6-4094-94EF-C38231B8179C}" dt="2022-05-22T15:55:09.664" v="985" actId="478"/>
          <ac:spMkLst>
            <pc:docMk/>
            <pc:sldMk cId="760100707" sldId="270"/>
            <ac:spMk id="30" creationId="{93DE6015-BB7D-A2D1-8622-7E333DC8B3A0}"/>
          </ac:spMkLst>
        </pc:spChg>
        <pc:spChg chg="del">
          <ac:chgData name="Lars Rönnbäck" userId="946a6e82f8525a31" providerId="LiveId" clId="{B8BBF225-B0A6-4094-94EF-C38231B8179C}" dt="2022-05-22T15:55:20.688" v="994" actId="478"/>
          <ac:spMkLst>
            <pc:docMk/>
            <pc:sldMk cId="760100707" sldId="270"/>
            <ac:spMk id="31" creationId="{AA50B570-8A20-24B9-B90B-543BD45F8725}"/>
          </ac:spMkLst>
        </pc:spChg>
        <pc:spChg chg="del">
          <ac:chgData name="Lars Rönnbäck" userId="946a6e82f8525a31" providerId="LiveId" clId="{B8BBF225-B0A6-4094-94EF-C38231B8179C}" dt="2022-05-22T15:55:17.925" v="992" actId="478"/>
          <ac:spMkLst>
            <pc:docMk/>
            <pc:sldMk cId="760100707" sldId="270"/>
            <ac:spMk id="32" creationId="{3C37DA85-4905-8F05-F5B2-7B9D331EAE7B}"/>
          </ac:spMkLst>
        </pc:spChg>
        <pc:spChg chg="del">
          <ac:chgData name="Lars Rönnbäck" userId="946a6e82f8525a31" providerId="LiveId" clId="{B8BBF225-B0A6-4094-94EF-C38231B8179C}" dt="2022-05-22T15:55:10.596" v="986" actId="478"/>
          <ac:spMkLst>
            <pc:docMk/>
            <pc:sldMk cId="760100707" sldId="270"/>
            <ac:spMk id="43" creationId="{058DD8B0-E7F4-1144-D553-740A1652984D}"/>
          </ac:spMkLst>
        </pc:spChg>
        <pc:spChg chg="del">
          <ac:chgData name="Lars Rönnbäck" userId="946a6e82f8525a31" providerId="LiveId" clId="{B8BBF225-B0A6-4094-94EF-C38231B8179C}" dt="2022-05-22T15:55:16.251" v="991" actId="478"/>
          <ac:spMkLst>
            <pc:docMk/>
            <pc:sldMk cId="760100707" sldId="270"/>
            <ac:spMk id="44" creationId="{C00B786B-7850-65DF-C17E-76EDFEB61054}"/>
          </ac:spMkLst>
        </pc:spChg>
        <pc:spChg chg="del">
          <ac:chgData name="Lars Rönnbäck" userId="946a6e82f8525a31" providerId="LiveId" clId="{B8BBF225-B0A6-4094-94EF-C38231B8179C}" dt="2022-05-22T15:55:13.693" v="989" actId="478"/>
          <ac:spMkLst>
            <pc:docMk/>
            <pc:sldMk cId="760100707" sldId="270"/>
            <ac:spMk id="45" creationId="{9375F2FB-0714-B392-3E4D-E8BE8B871B69}"/>
          </ac:spMkLst>
        </pc:spChg>
        <pc:cxnChg chg="del mod">
          <ac:chgData name="Lars Rönnbäck" userId="946a6e82f8525a31" providerId="LiveId" clId="{B8BBF225-B0A6-4094-94EF-C38231B8179C}" dt="2022-05-22T15:55:07.766" v="983" actId="478"/>
          <ac:cxnSpMkLst>
            <pc:docMk/>
            <pc:sldMk cId="760100707" sldId="270"/>
            <ac:cxnSpMk id="10" creationId="{3016FEBD-E17A-F001-C86A-E4F1D62023C8}"/>
          </ac:cxnSpMkLst>
        </pc:cxnChg>
        <pc:cxnChg chg="del mod">
          <ac:chgData name="Lars Rönnbäck" userId="946a6e82f8525a31" providerId="LiveId" clId="{B8BBF225-B0A6-4094-94EF-C38231B8179C}" dt="2022-05-22T15:55:06.923" v="982" actId="478"/>
          <ac:cxnSpMkLst>
            <pc:docMk/>
            <pc:sldMk cId="760100707" sldId="270"/>
            <ac:cxnSpMk id="12" creationId="{56C0DA59-0679-DF88-2464-76DFCE71D1A9}"/>
          </ac:cxnSpMkLst>
        </pc:cxnChg>
        <pc:cxnChg chg="mod">
          <ac:chgData name="Lars Rönnbäck" userId="946a6e82f8525a31" providerId="LiveId" clId="{B8BBF225-B0A6-4094-94EF-C38231B8179C}" dt="2022-05-22T15:57:26.554" v="1016" actId="1076"/>
          <ac:cxnSpMkLst>
            <pc:docMk/>
            <pc:sldMk cId="760100707" sldId="270"/>
            <ac:cxnSpMk id="19" creationId="{5D09B089-03EC-C015-6B10-C7E427C3CE36}"/>
          </ac:cxnSpMkLst>
        </pc:cxnChg>
        <pc:cxnChg chg="mod">
          <ac:chgData name="Lars Rönnbäck" userId="946a6e82f8525a31" providerId="LiveId" clId="{B8BBF225-B0A6-4094-94EF-C38231B8179C}" dt="2022-05-22T15:57:26.554" v="1016" actId="1076"/>
          <ac:cxnSpMkLst>
            <pc:docMk/>
            <pc:sldMk cId="760100707" sldId="270"/>
            <ac:cxnSpMk id="21" creationId="{18D206FD-8FC3-FEDB-8C68-D19D2998D9D7}"/>
          </ac:cxnSpMkLst>
        </pc:cxnChg>
        <pc:cxnChg chg="del mod">
          <ac:chgData name="Lars Rönnbäck" userId="946a6e82f8525a31" providerId="LiveId" clId="{B8BBF225-B0A6-4094-94EF-C38231B8179C}" dt="2022-05-22T15:55:12.128" v="987" actId="478"/>
          <ac:cxnSpMkLst>
            <pc:docMk/>
            <pc:sldMk cId="760100707" sldId="270"/>
            <ac:cxnSpMk id="34" creationId="{FAEE7E0C-6109-5AC5-DD93-F8127FE198ED}"/>
          </ac:cxnSpMkLst>
        </pc:cxnChg>
        <pc:cxnChg chg="del mod">
          <ac:chgData name="Lars Rönnbäck" userId="946a6e82f8525a31" providerId="LiveId" clId="{B8BBF225-B0A6-4094-94EF-C38231B8179C}" dt="2022-05-22T15:55:18.829" v="993" actId="478"/>
          <ac:cxnSpMkLst>
            <pc:docMk/>
            <pc:sldMk cId="760100707" sldId="270"/>
            <ac:cxnSpMk id="37" creationId="{B9D1E239-0FA3-4D29-3205-EA36FEAD62E0}"/>
          </ac:cxnSpMkLst>
        </pc:cxnChg>
        <pc:cxnChg chg="del mod">
          <ac:chgData name="Lars Rönnbäck" userId="946a6e82f8525a31" providerId="LiveId" clId="{B8BBF225-B0A6-4094-94EF-C38231B8179C}" dt="2022-05-22T15:55:12.899" v="988" actId="478"/>
          <ac:cxnSpMkLst>
            <pc:docMk/>
            <pc:sldMk cId="760100707" sldId="270"/>
            <ac:cxnSpMk id="47" creationId="{7D08A63C-98C8-8D63-C277-269259FE7078}"/>
          </ac:cxnSpMkLst>
        </pc:cxnChg>
        <pc:cxnChg chg="del mod">
          <ac:chgData name="Lars Rönnbäck" userId="946a6e82f8525a31" providerId="LiveId" clId="{B8BBF225-B0A6-4094-94EF-C38231B8179C}" dt="2022-05-22T15:55:14.855" v="990" actId="478"/>
          <ac:cxnSpMkLst>
            <pc:docMk/>
            <pc:sldMk cId="760100707" sldId="270"/>
            <ac:cxnSpMk id="49" creationId="{B24AB1EE-60CC-5E08-31BF-3EDFEA28CF18}"/>
          </ac:cxnSpMkLst>
        </pc:cxnChg>
      </pc:sldChg>
      <pc:sldChg chg="delSp modSp add mod">
        <pc:chgData name="Lars Rönnbäck" userId="946a6e82f8525a31" providerId="LiveId" clId="{B8BBF225-B0A6-4094-94EF-C38231B8179C}" dt="2022-05-22T15:56:48.329" v="1014" actId="166"/>
        <pc:sldMkLst>
          <pc:docMk/>
          <pc:sldMk cId="163356984" sldId="271"/>
        </pc:sldMkLst>
        <pc:spChg chg="ord">
          <ac:chgData name="Lars Rönnbäck" userId="946a6e82f8525a31" providerId="LiveId" clId="{B8BBF225-B0A6-4094-94EF-C38231B8179C}" dt="2022-05-22T15:56:48.329" v="1014" actId="166"/>
          <ac:spMkLst>
            <pc:docMk/>
            <pc:sldMk cId="163356984" sldId="271"/>
            <ac:spMk id="4" creationId="{B85D5B2E-529C-3F5D-BE04-3643B0B04E07}"/>
          </ac:spMkLst>
        </pc:spChg>
        <pc:spChg chg="del">
          <ac:chgData name="Lars Rönnbäck" userId="946a6e82f8525a31" providerId="LiveId" clId="{B8BBF225-B0A6-4094-94EF-C38231B8179C}" dt="2022-05-22T15:56:29.535" v="1007" actId="478"/>
          <ac:spMkLst>
            <pc:docMk/>
            <pc:sldMk cId="163356984" sldId="271"/>
            <ac:spMk id="6" creationId="{124FA1B6-201D-C2DC-708F-0D10155DD3C6}"/>
          </ac:spMkLst>
        </pc:spChg>
        <pc:spChg chg="del">
          <ac:chgData name="Lars Rönnbäck" userId="946a6e82f8525a31" providerId="LiveId" clId="{B8BBF225-B0A6-4094-94EF-C38231B8179C}" dt="2022-05-22T15:56:22.418" v="1001" actId="478"/>
          <ac:spMkLst>
            <pc:docMk/>
            <pc:sldMk cId="163356984" sldId="271"/>
            <ac:spMk id="7" creationId="{4658BBF1-4D5D-055D-AD7F-3FC03C9FC11E}"/>
          </ac:spMkLst>
        </pc:spChg>
        <pc:spChg chg="del">
          <ac:chgData name="Lars Rönnbäck" userId="946a6e82f8525a31" providerId="LiveId" clId="{B8BBF225-B0A6-4094-94EF-C38231B8179C}" dt="2022-05-22T15:56:18.201" v="998" actId="478"/>
          <ac:spMkLst>
            <pc:docMk/>
            <pc:sldMk cId="163356984" sldId="271"/>
            <ac:spMk id="8" creationId="{B80A250B-5AE8-7633-42FC-8FD50BECEA62}"/>
          </ac:spMkLst>
        </pc:spChg>
        <pc:spChg chg="del">
          <ac:chgData name="Lars Rönnbäck" userId="946a6e82f8525a31" providerId="LiveId" clId="{B8BBF225-B0A6-4094-94EF-C38231B8179C}" dt="2022-05-22T15:56:23.861" v="1002" actId="478"/>
          <ac:spMkLst>
            <pc:docMk/>
            <pc:sldMk cId="163356984" sldId="271"/>
            <ac:spMk id="15" creationId="{6C13B8FB-3734-C640-C7A7-41071965A820}"/>
          </ac:spMkLst>
        </pc:spChg>
        <pc:spChg chg="del">
          <ac:chgData name="Lars Rönnbäck" userId="946a6e82f8525a31" providerId="LiveId" clId="{B8BBF225-B0A6-4094-94EF-C38231B8179C}" dt="2022-05-22T15:56:25.148" v="1003" actId="478"/>
          <ac:spMkLst>
            <pc:docMk/>
            <pc:sldMk cId="163356984" sldId="271"/>
            <ac:spMk id="16" creationId="{6399DE00-E34A-99AE-3EFE-1B9B4FA58631}"/>
          </ac:spMkLst>
        </pc:spChg>
        <pc:spChg chg="del">
          <ac:chgData name="Lars Rönnbäck" userId="946a6e82f8525a31" providerId="LiveId" clId="{B8BBF225-B0A6-4094-94EF-C38231B8179C}" dt="2022-05-22T15:56:28.457" v="1006" actId="478"/>
          <ac:spMkLst>
            <pc:docMk/>
            <pc:sldMk cId="163356984" sldId="271"/>
            <ac:spMk id="17" creationId="{D089583A-65A9-56FB-CA60-312F7F92A9F7}"/>
          </ac:spMkLst>
        </pc:spChg>
        <pc:spChg chg="del">
          <ac:chgData name="Lars Rönnbäck" userId="946a6e82f8525a31" providerId="LiveId" clId="{B8BBF225-B0A6-4094-94EF-C38231B8179C}" dt="2022-05-22T15:56:33.412" v="1008" actId="478"/>
          <ac:spMkLst>
            <pc:docMk/>
            <pc:sldMk cId="163356984" sldId="271"/>
            <ac:spMk id="43" creationId="{058DD8B0-E7F4-1144-D553-740A1652984D}"/>
          </ac:spMkLst>
        </pc:spChg>
        <pc:spChg chg="del">
          <ac:chgData name="Lars Rönnbäck" userId="946a6e82f8525a31" providerId="LiveId" clId="{B8BBF225-B0A6-4094-94EF-C38231B8179C}" dt="2022-05-22T15:56:36.892" v="1012" actId="478"/>
          <ac:spMkLst>
            <pc:docMk/>
            <pc:sldMk cId="163356984" sldId="271"/>
            <ac:spMk id="44" creationId="{C00B786B-7850-65DF-C17E-76EDFEB61054}"/>
          </ac:spMkLst>
        </pc:spChg>
        <pc:spChg chg="del">
          <ac:chgData name="Lars Rönnbäck" userId="946a6e82f8525a31" providerId="LiveId" clId="{B8BBF225-B0A6-4094-94EF-C38231B8179C}" dt="2022-05-22T15:56:35.131" v="1010" actId="478"/>
          <ac:spMkLst>
            <pc:docMk/>
            <pc:sldMk cId="163356984" sldId="271"/>
            <ac:spMk id="45" creationId="{9375F2FB-0714-B392-3E4D-E8BE8B871B69}"/>
          </ac:spMkLst>
        </pc:spChg>
        <pc:cxnChg chg="del mod">
          <ac:chgData name="Lars Rönnbäck" userId="946a6e82f8525a31" providerId="LiveId" clId="{B8BBF225-B0A6-4094-94EF-C38231B8179C}" dt="2022-05-22T15:56:19.438" v="999" actId="478"/>
          <ac:cxnSpMkLst>
            <pc:docMk/>
            <pc:sldMk cId="163356984" sldId="271"/>
            <ac:cxnSpMk id="10" creationId="{3016FEBD-E17A-F001-C86A-E4F1D62023C8}"/>
          </ac:cxnSpMkLst>
        </pc:cxnChg>
        <pc:cxnChg chg="del mod">
          <ac:chgData name="Lars Rönnbäck" userId="946a6e82f8525a31" providerId="LiveId" clId="{B8BBF225-B0A6-4094-94EF-C38231B8179C}" dt="2022-05-22T15:56:20.280" v="1000" actId="478"/>
          <ac:cxnSpMkLst>
            <pc:docMk/>
            <pc:sldMk cId="163356984" sldId="271"/>
            <ac:cxnSpMk id="12" creationId="{56C0DA59-0679-DF88-2464-76DFCE71D1A9}"/>
          </ac:cxnSpMkLst>
        </pc:cxnChg>
        <pc:cxnChg chg="del mod">
          <ac:chgData name="Lars Rönnbäck" userId="946a6e82f8525a31" providerId="LiveId" clId="{B8BBF225-B0A6-4094-94EF-C38231B8179C}" dt="2022-05-22T15:56:27.177" v="1005" actId="478"/>
          <ac:cxnSpMkLst>
            <pc:docMk/>
            <pc:sldMk cId="163356984" sldId="271"/>
            <ac:cxnSpMk id="19" creationId="{5D09B089-03EC-C015-6B10-C7E427C3CE36}"/>
          </ac:cxnSpMkLst>
        </pc:cxnChg>
        <pc:cxnChg chg="del mod">
          <ac:chgData name="Lars Rönnbäck" userId="946a6e82f8525a31" providerId="LiveId" clId="{B8BBF225-B0A6-4094-94EF-C38231B8179C}" dt="2022-05-22T15:56:25.886" v="1004" actId="478"/>
          <ac:cxnSpMkLst>
            <pc:docMk/>
            <pc:sldMk cId="163356984" sldId="271"/>
            <ac:cxnSpMk id="21" creationId="{18D206FD-8FC3-FEDB-8C68-D19D2998D9D7}"/>
          </ac:cxnSpMkLst>
        </pc:cxnChg>
        <pc:cxnChg chg="del mod">
          <ac:chgData name="Lars Rönnbäck" userId="946a6e82f8525a31" providerId="LiveId" clId="{B8BBF225-B0A6-4094-94EF-C38231B8179C}" dt="2022-05-22T15:56:34.136" v="1009" actId="478"/>
          <ac:cxnSpMkLst>
            <pc:docMk/>
            <pc:sldMk cId="163356984" sldId="271"/>
            <ac:cxnSpMk id="47" creationId="{7D08A63C-98C8-8D63-C277-269259FE7078}"/>
          </ac:cxnSpMkLst>
        </pc:cxnChg>
        <pc:cxnChg chg="del mod">
          <ac:chgData name="Lars Rönnbäck" userId="946a6e82f8525a31" providerId="LiveId" clId="{B8BBF225-B0A6-4094-94EF-C38231B8179C}" dt="2022-05-22T15:56:36.037" v="1011" actId="478"/>
          <ac:cxnSpMkLst>
            <pc:docMk/>
            <pc:sldMk cId="163356984" sldId="271"/>
            <ac:cxnSpMk id="49" creationId="{B24AB1EE-60CC-5E08-31BF-3EDFEA28CF18}"/>
          </ac:cxnSpMkLst>
        </pc:cxnChg>
      </pc:sldChg>
      <pc:sldChg chg="delSp modSp add mod ord">
        <pc:chgData name="Lars Rönnbäck" userId="946a6e82f8525a31" providerId="LiveId" clId="{B8BBF225-B0A6-4094-94EF-C38231B8179C}" dt="2022-05-22T16:35:26.856" v="1311"/>
        <pc:sldMkLst>
          <pc:docMk/>
          <pc:sldMk cId="1997783041" sldId="272"/>
        </pc:sldMkLst>
        <pc:spChg chg="ord">
          <ac:chgData name="Lars Rönnbäck" userId="946a6e82f8525a31" providerId="LiveId" clId="{B8BBF225-B0A6-4094-94EF-C38231B8179C}" dt="2022-05-22T15:58:30.078" v="1035" actId="166"/>
          <ac:spMkLst>
            <pc:docMk/>
            <pc:sldMk cId="1997783041" sldId="272"/>
            <ac:spMk id="4" creationId="{B85D5B2E-529C-3F5D-BE04-3643B0B04E07}"/>
          </ac:spMkLst>
        </pc:spChg>
        <pc:spChg chg="del">
          <ac:chgData name="Lars Rönnbäck" userId="946a6e82f8525a31" providerId="LiveId" clId="{B8BBF225-B0A6-4094-94EF-C38231B8179C}" dt="2022-05-22T15:58:11.422" v="1025" actId="478"/>
          <ac:spMkLst>
            <pc:docMk/>
            <pc:sldMk cId="1997783041" sldId="272"/>
            <ac:spMk id="6" creationId="{124FA1B6-201D-C2DC-708F-0D10155DD3C6}"/>
          </ac:spMkLst>
        </pc:spChg>
        <pc:spChg chg="del">
          <ac:chgData name="Lars Rönnbäck" userId="946a6e82f8525a31" providerId="LiveId" clId="{B8BBF225-B0A6-4094-94EF-C38231B8179C}" dt="2022-05-22T15:58:10.471" v="1024" actId="478"/>
          <ac:spMkLst>
            <pc:docMk/>
            <pc:sldMk cId="1997783041" sldId="272"/>
            <ac:spMk id="7" creationId="{4658BBF1-4D5D-055D-AD7F-3FC03C9FC11E}"/>
          </ac:spMkLst>
        </pc:spChg>
        <pc:spChg chg="del">
          <ac:chgData name="Lars Rönnbäck" userId="946a6e82f8525a31" providerId="LiveId" clId="{B8BBF225-B0A6-4094-94EF-C38231B8179C}" dt="2022-05-22T15:58:14.536" v="1028" actId="478"/>
          <ac:spMkLst>
            <pc:docMk/>
            <pc:sldMk cId="1997783041" sldId="272"/>
            <ac:spMk id="8" creationId="{B80A250B-5AE8-7633-42FC-8FD50BECEA62}"/>
          </ac:spMkLst>
        </pc:spChg>
        <pc:spChg chg="del">
          <ac:chgData name="Lars Rönnbäck" userId="946a6e82f8525a31" providerId="LiveId" clId="{B8BBF225-B0A6-4094-94EF-C38231B8179C}" dt="2022-05-22T15:58:05.491" v="1019" actId="478"/>
          <ac:spMkLst>
            <pc:docMk/>
            <pc:sldMk cId="1997783041" sldId="272"/>
            <ac:spMk id="15" creationId="{6C13B8FB-3734-C640-C7A7-41071965A820}"/>
          </ac:spMkLst>
        </pc:spChg>
        <pc:spChg chg="del">
          <ac:chgData name="Lars Rönnbäck" userId="946a6e82f8525a31" providerId="LiveId" clId="{B8BBF225-B0A6-4094-94EF-C38231B8179C}" dt="2022-05-22T15:58:07.646" v="1022" actId="478"/>
          <ac:spMkLst>
            <pc:docMk/>
            <pc:sldMk cId="1997783041" sldId="272"/>
            <ac:spMk id="16" creationId="{6399DE00-E34A-99AE-3EFE-1B9B4FA58631}"/>
          </ac:spMkLst>
        </pc:spChg>
        <pc:spChg chg="del">
          <ac:chgData name="Lars Rönnbäck" userId="946a6e82f8525a31" providerId="LiveId" clId="{B8BBF225-B0A6-4094-94EF-C38231B8179C}" dt="2022-05-22T15:58:09.289" v="1023" actId="478"/>
          <ac:spMkLst>
            <pc:docMk/>
            <pc:sldMk cId="1997783041" sldId="272"/>
            <ac:spMk id="17" creationId="{D089583A-65A9-56FB-CA60-312F7F92A9F7}"/>
          </ac:spMkLst>
        </pc:spChg>
        <pc:spChg chg="del">
          <ac:chgData name="Lars Rönnbäck" userId="946a6e82f8525a31" providerId="LiveId" clId="{B8BBF225-B0A6-4094-94EF-C38231B8179C}" dt="2022-05-22T15:58:21.572" v="1033" actId="478"/>
          <ac:spMkLst>
            <pc:docMk/>
            <pc:sldMk cId="1997783041" sldId="272"/>
            <ac:spMk id="30" creationId="{93DE6015-BB7D-A2D1-8622-7E333DC8B3A0}"/>
          </ac:spMkLst>
        </pc:spChg>
        <pc:spChg chg="del">
          <ac:chgData name="Lars Rönnbäck" userId="946a6e82f8525a31" providerId="LiveId" clId="{B8BBF225-B0A6-4094-94EF-C38231B8179C}" dt="2022-05-22T15:58:20.237" v="1032" actId="478"/>
          <ac:spMkLst>
            <pc:docMk/>
            <pc:sldMk cId="1997783041" sldId="272"/>
            <ac:spMk id="31" creationId="{AA50B570-8A20-24B9-B90B-543BD45F8725}"/>
          </ac:spMkLst>
        </pc:spChg>
        <pc:spChg chg="del">
          <ac:chgData name="Lars Rönnbäck" userId="946a6e82f8525a31" providerId="LiveId" clId="{B8BBF225-B0A6-4094-94EF-C38231B8179C}" dt="2022-05-22T15:58:16.736" v="1029" actId="478"/>
          <ac:spMkLst>
            <pc:docMk/>
            <pc:sldMk cId="1997783041" sldId="272"/>
            <ac:spMk id="32" creationId="{3C37DA85-4905-8F05-F5B2-7B9D331EAE7B}"/>
          </ac:spMkLst>
        </pc:spChg>
        <pc:cxnChg chg="del mod">
          <ac:chgData name="Lars Rönnbäck" userId="946a6e82f8525a31" providerId="LiveId" clId="{B8BBF225-B0A6-4094-94EF-C38231B8179C}" dt="2022-05-22T15:58:12.429" v="1026" actId="478"/>
          <ac:cxnSpMkLst>
            <pc:docMk/>
            <pc:sldMk cId="1997783041" sldId="272"/>
            <ac:cxnSpMk id="10" creationId="{3016FEBD-E17A-F001-C86A-E4F1D62023C8}"/>
          </ac:cxnSpMkLst>
        </pc:cxnChg>
        <pc:cxnChg chg="del mod">
          <ac:chgData name="Lars Rönnbäck" userId="946a6e82f8525a31" providerId="LiveId" clId="{B8BBF225-B0A6-4094-94EF-C38231B8179C}" dt="2022-05-22T15:58:13.454" v="1027" actId="478"/>
          <ac:cxnSpMkLst>
            <pc:docMk/>
            <pc:sldMk cId="1997783041" sldId="272"/>
            <ac:cxnSpMk id="12" creationId="{56C0DA59-0679-DF88-2464-76DFCE71D1A9}"/>
          </ac:cxnSpMkLst>
        </pc:cxnChg>
        <pc:cxnChg chg="del mod">
          <ac:chgData name="Lars Rönnbäck" userId="946a6e82f8525a31" providerId="LiveId" clId="{B8BBF225-B0A6-4094-94EF-C38231B8179C}" dt="2022-05-22T15:58:07.131" v="1021" actId="478"/>
          <ac:cxnSpMkLst>
            <pc:docMk/>
            <pc:sldMk cId="1997783041" sldId="272"/>
            <ac:cxnSpMk id="19" creationId="{5D09B089-03EC-C015-6B10-C7E427C3CE36}"/>
          </ac:cxnSpMkLst>
        </pc:cxnChg>
        <pc:cxnChg chg="del mod">
          <ac:chgData name="Lars Rönnbäck" userId="946a6e82f8525a31" providerId="LiveId" clId="{B8BBF225-B0A6-4094-94EF-C38231B8179C}" dt="2022-05-22T15:58:06.520" v="1020" actId="478"/>
          <ac:cxnSpMkLst>
            <pc:docMk/>
            <pc:sldMk cId="1997783041" sldId="272"/>
            <ac:cxnSpMk id="21" creationId="{18D206FD-8FC3-FEDB-8C68-D19D2998D9D7}"/>
          </ac:cxnSpMkLst>
        </pc:cxnChg>
        <pc:cxnChg chg="del mod">
          <ac:chgData name="Lars Rönnbäck" userId="946a6e82f8525a31" providerId="LiveId" clId="{B8BBF225-B0A6-4094-94EF-C38231B8179C}" dt="2022-05-22T15:58:17.570" v="1030" actId="478"/>
          <ac:cxnSpMkLst>
            <pc:docMk/>
            <pc:sldMk cId="1997783041" sldId="272"/>
            <ac:cxnSpMk id="34" creationId="{FAEE7E0C-6109-5AC5-DD93-F8127FE198ED}"/>
          </ac:cxnSpMkLst>
        </pc:cxnChg>
        <pc:cxnChg chg="del mod">
          <ac:chgData name="Lars Rönnbäck" userId="946a6e82f8525a31" providerId="LiveId" clId="{B8BBF225-B0A6-4094-94EF-C38231B8179C}" dt="2022-05-22T15:58:18.576" v="1031" actId="478"/>
          <ac:cxnSpMkLst>
            <pc:docMk/>
            <pc:sldMk cId="1997783041" sldId="272"/>
            <ac:cxnSpMk id="37" creationId="{B9D1E239-0FA3-4D29-3205-EA36FEAD62E0}"/>
          </ac:cxnSpMkLst>
        </pc:cxnChg>
      </pc:sldChg>
      <pc:sldChg chg="addSp delSp modSp new mod ord">
        <pc:chgData name="Lars Rönnbäck" userId="946a6e82f8525a31" providerId="LiveId" clId="{B8BBF225-B0A6-4094-94EF-C38231B8179C}" dt="2022-05-30T07:37:32.064" v="2906" actId="1076"/>
        <pc:sldMkLst>
          <pc:docMk/>
          <pc:sldMk cId="1297774364" sldId="273"/>
        </pc:sldMkLst>
        <pc:spChg chg="add mod">
          <ac:chgData name="Lars Rönnbäck" userId="946a6e82f8525a31" providerId="LiveId" clId="{B8BBF225-B0A6-4094-94EF-C38231B8179C}" dt="2022-05-30T07:37:32.064" v="2906" actId="1076"/>
          <ac:spMkLst>
            <pc:docMk/>
            <pc:sldMk cId="1297774364" sldId="273"/>
            <ac:spMk id="2" creationId="{F766B66D-F185-BD9A-75F8-2C34E7AEFECE}"/>
          </ac:spMkLst>
        </pc:spChg>
        <pc:spChg chg="add mod">
          <ac:chgData name="Lars Rönnbäck" userId="946a6e82f8525a31" providerId="LiveId" clId="{B8BBF225-B0A6-4094-94EF-C38231B8179C}" dt="2022-05-30T07:37:06.609" v="2891" actId="122"/>
          <ac:spMkLst>
            <pc:docMk/>
            <pc:sldMk cId="1297774364" sldId="273"/>
            <ac:spMk id="3" creationId="{A321F190-1CC8-7D84-B4C0-914F0F7F0B6D}"/>
          </ac:spMkLst>
        </pc:spChg>
        <pc:picChg chg="add del mod">
          <ac:chgData name="Lars Rönnbäck" userId="946a6e82f8525a31" providerId="LiveId" clId="{B8BBF225-B0A6-4094-94EF-C38231B8179C}" dt="2022-05-30T07:12:24.551" v="2490" actId="478"/>
          <ac:picMkLst>
            <pc:docMk/>
            <pc:sldMk cId="1297774364" sldId="273"/>
            <ac:picMk id="4" creationId="{055C9B59-E8BF-5D67-3E26-F664C1D80355}"/>
          </ac:picMkLst>
        </pc:picChg>
        <pc:cxnChg chg="add mod">
          <ac:chgData name="Lars Rönnbäck" userId="946a6e82f8525a31" providerId="LiveId" clId="{B8BBF225-B0A6-4094-94EF-C38231B8179C}" dt="2022-05-30T07:37:21.607" v="2905" actId="1036"/>
          <ac:cxnSpMkLst>
            <pc:docMk/>
            <pc:sldMk cId="1297774364" sldId="273"/>
            <ac:cxnSpMk id="6" creationId="{E0329C1F-104D-7A0F-91D8-0C7BDF80CD14}"/>
          </ac:cxnSpMkLst>
        </pc:cxnChg>
      </pc:sldChg>
      <pc:sldChg chg="addSp delSp modSp add mod ord">
        <pc:chgData name="Lars Rönnbäck" userId="946a6e82f8525a31" providerId="LiveId" clId="{B8BBF225-B0A6-4094-94EF-C38231B8179C}" dt="2022-05-30T07:38:44.420" v="2916" actId="1076"/>
        <pc:sldMkLst>
          <pc:docMk/>
          <pc:sldMk cId="836735556" sldId="274"/>
        </pc:sldMkLst>
        <pc:spChg chg="mod">
          <ac:chgData name="Lars Rönnbäck" userId="946a6e82f8525a31" providerId="LiveId" clId="{B8BBF225-B0A6-4094-94EF-C38231B8179C}" dt="2022-05-30T07:37:54.650" v="2911" actId="122"/>
          <ac:spMkLst>
            <pc:docMk/>
            <pc:sldMk cId="836735556" sldId="274"/>
            <ac:spMk id="3" creationId="{A321F190-1CC8-7D84-B4C0-914F0F7F0B6D}"/>
          </ac:spMkLst>
        </pc:spChg>
        <pc:spChg chg="add mod">
          <ac:chgData name="Lars Rönnbäck" userId="946a6e82f8525a31" providerId="LiveId" clId="{B8BBF225-B0A6-4094-94EF-C38231B8179C}" dt="2022-05-30T07:38:36.741" v="2915" actId="1076"/>
          <ac:spMkLst>
            <pc:docMk/>
            <pc:sldMk cId="836735556" sldId="274"/>
            <ac:spMk id="6" creationId="{A05A8AD7-61D9-1A20-C6A6-C3CFE65A5812}"/>
          </ac:spMkLst>
        </pc:spChg>
        <pc:spChg chg="add mod">
          <ac:chgData name="Lars Rönnbäck" userId="946a6e82f8525a31" providerId="LiveId" clId="{B8BBF225-B0A6-4094-94EF-C38231B8179C}" dt="2022-05-30T07:38:29.192" v="2914" actId="1076"/>
          <ac:spMkLst>
            <pc:docMk/>
            <pc:sldMk cId="836735556" sldId="274"/>
            <ac:spMk id="7" creationId="{61A5BE09-B9A9-7B6E-C21D-45193754667E}"/>
          </ac:spMkLst>
        </pc:spChg>
        <pc:spChg chg="add mod">
          <ac:chgData name="Lars Rönnbäck" userId="946a6e82f8525a31" providerId="LiveId" clId="{B8BBF225-B0A6-4094-94EF-C38231B8179C}" dt="2022-05-30T07:38:44.420" v="2916" actId="1076"/>
          <ac:spMkLst>
            <pc:docMk/>
            <pc:sldMk cId="836735556" sldId="274"/>
            <ac:spMk id="11" creationId="{F2035820-5110-0695-C918-DE9422A22EBF}"/>
          </ac:spMkLst>
        </pc:spChg>
        <pc:spChg chg="add mod">
          <ac:chgData name="Lars Rönnbäck" userId="946a6e82f8525a31" providerId="LiveId" clId="{B8BBF225-B0A6-4094-94EF-C38231B8179C}" dt="2022-05-30T07:38:13.842" v="2913" actId="1076"/>
          <ac:spMkLst>
            <pc:docMk/>
            <pc:sldMk cId="836735556" sldId="274"/>
            <ac:spMk id="14" creationId="{24B16B5E-6DB4-26EB-A70F-C85DA2261740}"/>
          </ac:spMkLst>
        </pc:spChg>
        <pc:spChg chg="add mod">
          <ac:chgData name="Lars Rönnbäck" userId="946a6e82f8525a31" providerId="LiveId" clId="{B8BBF225-B0A6-4094-94EF-C38231B8179C}" dt="2022-05-30T07:38:07.102" v="2912" actId="1076"/>
          <ac:spMkLst>
            <pc:docMk/>
            <pc:sldMk cId="836735556" sldId="274"/>
            <ac:spMk id="16" creationId="{B8C3BE6A-C52E-35CD-3B60-F7B57178C4C6}"/>
          </ac:spMkLst>
        </pc:spChg>
        <pc:spChg chg="add del mod ord">
          <ac:chgData name="Lars Rönnbäck" userId="946a6e82f8525a31" providerId="LiveId" clId="{B8BBF225-B0A6-4094-94EF-C38231B8179C}" dt="2022-05-22T16:10:55.543" v="1260" actId="478"/>
          <ac:spMkLst>
            <pc:docMk/>
            <pc:sldMk cId="836735556" sldId="274"/>
            <ac:spMk id="17" creationId="{E07F0421-1E64-C6B0-B8B7-00DFEFEFB9E7}"/>
          </ac:spMkLst>
        </pc:spChg>
        <pc:spChg chg="add del mod">
          <ac:chgData name="Lars Rönnbäck" userId="946a6e82f8525a31" providerId="LiveId" clId="{B8BBF225-B0A6-4094-94EF-C38231B8179C}" dt="2022-05-22T16:11:43.655" v="1291" actId="478"/>
          <ac:spMkLst>
            <pc:docMk/>
            <pc:sldMk cId="836735556" sldId="274"/>
            <ac:spMk id="18" creationId="{FC009B58-A535-EE21-F542-46B6D44A56C0}"/>
          </ac:spMkLst>
        </pc:spChg>
        <pc:cxnChg chg="add mod">
          <ac:chgData name="Lars Rönnbäck" userId="946a6e82f8525a31" providerId="LiveId" clId="{B8BBF225-B0A6-4094-94EF-C38231B8179C}" dt="2022-05-30T07:38:36.741" v="2915" actId="1076"/>
          <ac:cxnSpMkLst>
            <pc:docMk/>
            <pc:sldMk cId="836735556" sldId="274"/>
            <ac:cxnSpMk id="4" creationId="{90DF23CF-C871-FE23-AF6F-F77AECCB4574}"/>
          </ac:cxnSpMkLst>
        </pc:cxnChg>
        <pc:cxnChg chg="add mod">
          <ac:chgData name="Lars Rönnbäck" userId="946a6e82f8525a31" providerId="LiveId" clId="{B8BBF225-B0A6-4094-94EF-C38231B8179C}" dt="2022-05-30T07:38:29.192" v="2914" actId="1076"/>
          <ac:cxnSpMkLst>
            <pc:docMk/>
            <pc:sldMk cId="836735556" sldId="274"/>
            <ac:cxnSpMk id="5" creationId="{95F0FEBD-B1AB-96AE-0B6E-B604D9E1D8EB}"/>
          </ac:cxnSpMkLst>
        </pc:cxnChg>
        <pc:cxnChg chg="add mod">
          <ac:chgData name="Lars Rönnbäck" userId="946a6e82f8525a31" providerId="LiveId" clId="{B8BBF225-B0A6-4094-94EF-C38231B8179C}" dt="2022-05-30T07:38:44.420" v="2916" actId="1076"/>
          <ac:cxnSpMkLst>
            <pc:docMk/>
            <pc:sldMk cId="836735556" sldId="274"/>
            <ac:cxnSpMk id="9" creationId="{FA8481A4-7D86-C672-B883-B720D134A7FE}"/>
          </ac:cxnSpMkLst>
        </pc:cxnChg>
        <pc:cxnChg chg="add mod">
          <ac:chgData name="Lars Rönnbäck" userId="946a6e82f8525a31" providerId="LiveId" clId="{B8BBF225-B0A6-4094-94EF-C38231B8179C}" dt="2022-05-30T07:38:13.842" v="2913" actId="1076"/>
          <ac:cxnSpMkLst>
            <pc:docMk/>
            <pc:sldMk cId="836735556" sldId="274"/>
            <ac:cxnSpMk id="13" creationId="{6C7CB3EE-1D42-DCA6-0F8B-8D363822D320}"/>
          </ac:cxnSpMkLst>
        </pc:cxnChg>
        <pc:cxnChg chg="add mod">
          <ac:chgData name="Lars Rönnbäck" userId="946a6e82f8525a31" providerId="LiveId" clId="{B8BBF225-B0A6-4094-94EF-C38231B8179C}" dt="2022-05-30T07:38:07.102" v="2912" actId="1076"/>
          <ac:cxnSpMkLst>
            <pc:docMk/>
            <pc:sldMk cId="836735556" sldId="274"/>
            <ac:cxnSpMk id="15" creationId="{245A64B5-1B0F-3A2E-42D9-F7590CE176A3}"/>
          </ac:cxnSpMkLst>
        </pc:cxnChg>
      </pc:sldChg>
      <pc:sldChg chg="addSp modSp new mod">
        <pc:chgData name="Lars Rönnbäck" userId="946a6e82f8525a31" providerId="LiveId" clId="{B8BBF225-B0A6-4094-94EF-C38231B8179C}" dt="2022-05-22T16:33:23.499" v="1309" actId="1076"/>
        <pc:sldMkLst>
          <pc:docMk/>
          <pc:sldMk cId="434402711" sldId="275"/>
        </pc:sldMkLst>
        <pc:picChg chg="add mod modCrop">
          <ac:chgData name="Lars Rönnbäck" userId="946a6e82f8525a31" providerId="LiveId" clId="{B8BBF225-B0A6-4094-94EF-C38231B8179C}" dt="2022-05-22T16:33:23.499" v="1309" actId="1076"/>
          <ac:picMkLst>
            <pc:docMk/>
            <pc:sldMk cId="434402711" sldId="275"/>
            <ac:picMk id="3" creationId="{4223C135-0505-AD14-988A-E223F781CB5D}"/>
          </ac:picMkLst>
        </pc:picChg>
      </pc:sldChg>
      <pc:sldChg chg="add del">
        <pc:chgData name="Lars Rönnbäck" userId="946a6e82f8525a31" providerId="LiveId" clId="{B8BBF225-B0A6-4094-94EF-C38231B8179C}" dt="2022-05-22T16:07:28.852" v="1199" actId="47"/>
        <pc:sldMkLst>
          <pc:docMk/>
          <pc:sldMk cId="1422498058" sldId="275"/>
        </pc:sldMkLst>
      </pc:sldChg>
      <pc:sldChg chg="add del">
        <pc:chgData name="Lars Rönnbäck" userId="946a6e82f8525a31" providerId="LiveId" clId="{B8BBF225-B0A6-4094-94EF-C38231B8179C}" dt="2022-05-22T16:07:30.035" v="1200" actId="47"/>
        <pc:sldMkLst>
          <pc:docMk/>
          <pc:sldMk cId="1908189541" sldId="276"/>
        </pc:sldMkLst>
      </pc:sldChg>
      <pc:sldChg chg="addSp modSp add mod">
        <pc:chgData name="Lars Rönnbäck" userId="946a6e82f8525a31" providerId="LiveId" clId="{B8BBF225-B0A6-4094-94EF-C38231B8179C}" dt="2022-05-22T18:32:27.180" v="1819" actId="1076"/>
        <pc:sldMkLst>
          <pc:docMk/>
          <pc:sldMk cId="2216653045" sldId="276"/>
        </pc:sldMkLst>
        <pc:spChg chg="add mod">
          <ac:chgData name="Lars Rönnbäck" userId="946a6e82f8525a31" providerId="LiveId" clId="{B8BBF225-B0A6-4094-94EF-C38231B8179C}" dt="2022-05-22T18:24:50.132" v="1652" actId="14100"/>
          <ac:spMkLst>
            <pc:docMk/>
            <pc:sldMk cId="2216653045" sldId="276"/>
            <ac:spMk id="2" creationId="{F05E526C-259D-A2C1-4E05-538D45F8A2B0}"/>
          </ac:spMkLst>
        </pc:spChg>
        <pc:spChg chg="mod">
          <ac:chgData name="Lars Rönnbäck" userId="946a6e82f8525a31" providerId="LiveId" clId="{B8BBF225-B0A6-4094-94EF-C38231B8179C}" dt="2022-05-22T18:32:11.866" v="1818"/>
          <ac:spMkLst>
            <pc:docMk/>
            <pc:sldMk cId="2216653045" sldId="276"/>
            <ac:spMk id="4" creationId="{0545B78F-CD62-5F98-00D7-8EF68F9633F2}"/>
          </ac:spMkLst>
        </pc:spChg>
        <pc:spChg chg="add mod">
          <ac:chgData name="Lars Rönnbäck" userId="946a6e82f8525a31" providerId="LiveId" clId="{B8BBF225-B0A6-4094-94EF-C38231B8179C}" dt="2022-05-22T18:28:07.416" v="1761" actId="1076"/>
          <ac:spMkLst>
            <pc:docMk/>
            <pc:sldMk cId="2216653045" sldId="276"/>
            <ac:spMk id="15" creationId="{654385C4-6B93-2151-32A6-358242BA3AC7}"/>
          </ac:spMkLst>
        </pc:spChg>
        <pc:spChg chg="add mod">
          <ac:chgData name="Lars Rönnbäck" userId="946a6e82f8525a31" providerId="LiveId" clId="{B8BBF225-B0A6-4094-94EF-C38231B8179C}" dt="2022-05-22T18:32:27.180" v="1819" actId="1076"/>
          <ac:spMkLst>
            <pc:docMk/>
            <pc:sldMk cId="2216653045" sldId="276"/>
            <ac:spMk id="16" creationId="{7FA63780-CA21-75AF-1B0E-1F1D626C9AF6}"/>
          </ac:spMkLst>
        </pc:spChg>
        <pc:cxnChg chg="add mod">
          <ac:chgData name="Lars Rönnbäck" userId="946a6e82f8525a31" providerId="LiveId" clId="{B8BBF225-B0A6-4094-94EF-C38231B8179C}" dt="2022-05-22T16:57:32.791" v="1397" actId="1035"/>
          <ac:cxnSpMkLst>
            <pc:docMk/>
            <pc:sldMk cId="2216653045" sldId="276"/>
            <ac:cxnSpMk id="5" creationId="{69B5A36F-EA65-34EA-BF3E-DFCC46A511BF}"/>
          </ac:cxnSpMkLst>
        </pc:cxnChg>
        <pc:cxnChg chg="mod">
          <ac:chgData name="Lars Rönnbäck" userId="946a6e82f8525a31" providerId="LiveId" clId="{B8BBF225-B0A6-4094-94EF-C38231B8179C}" dt="2022-05-22T18:27:40.759" v="1755" actId="14100"/>
          <ac:cxnSpMkLst>
            <pc:docMk/>
            <pc:sldMk cId="2216653045" sldId="276"/>
            <ac:cxnSpMk id="6" creationId="{1117F240-915C-E854-4B54-129CC84BDA06}"/>
          </ac:cxnSpMkLst>
        </pc:cxnChg>
        <pc:cxnChg chg="add mod">
          <ac:chgData name="Lars Rönnbäck" userId="946a6e82f8525a31" providerId="LiveId" clId="{B8BBF225-B0A6-4094-94EF-C38231B8179C}" dt="2022-05-22T18:27:49.365" v="1757" actId="1076"/>
          <ac:cxnSpMkLst>
            <pc:docMk/>
            <pc:sldMk cId="2216653045" sldId="276"/>
            <ac:cxnSpMk id="13" creationId="{D49EED2C-8205-49FC-7CE6-61824E34C4A9}"/>
          </ac:cxnSpMkLst>
        </pc:cxnChg>
        <pc:cxnChg chg="add mod">
          <ac:chgData name="Lars Rönnbäck" userId="946a6e82f8525a31" providerId="LiveId" clId="{B8BBF225-B0A6-4094-94EF-C38231B8179C}" dt="2022-05-22T18:27:57.695" v="1759" actId="1076"/>
          <ac:cxnSpMkLst>
            <pc:docMk/>
            <pc:sldMk cId="2216653045" sldId="276"/>
            <ac:cxnSpMk id="14" creationId="{AD844F8A-0306-B847-6C32-C40DF28694AF}"/>
          </ac:cxnSpMkLst>
        </pc:cxnChg>
        <pc:cxnChg chg="add mod">
          <ac:chgData name="Lars Rönnbäck" userId="946a6e82f8525a31" providerId="LiveId" clId="{B8BBF225-B0A6-4094-94EF-C38231B8179C}" dt="2022-05-22T18:32:27.180" v="1819" actId="1076"/>
          <ac:cxnSpMkLst>
            <pc:docMk/>
            <pc:sldMk cId="2216653045" sldId="276"/>
            <ac:cxnSpMk id="17" creationId="{50751484-A48A-94FB-E5F0-C2459CA4F98F}"/>
          </ac:cxnSpMkLst>
        </pc:cxnChg>
      </pc:sldChg>
      <pc:sldChg chg="addSp delSp modSp new mod">
        <pc:chgData name="Lars Rönnbäck" userId="946a6e82f8525a31" providerId="LiveId" clId="{B8BBF225-B0A6-4094-94EF-C38231B8179C}" dt="2022-05-30T06:55:48.251" v="2048" actId="20577"/>
        <pc:sldMkLst>
          <pc:docMk/>
          <pc:sldMk cId="1938607080" sldId="277"/>
        </pc:sldMkLst>
        <pc:spChg chg="add mod">
          <ac:chgData name="Lars Rönnbäck" userId="946a6e82f8525a31" providerId="LiveId" clId="{B8BBF225-B0A6-4094-94EF-C38231B8179C}" dt="2022-05-22T17:27:22.114" v="1457" actId="1076"/>
          <ac:spMkLst>
            <pc:docMk/>
            <pc:sldMk cId="1938607080" sldId="277"/>
            <ac:spMk id="6" creationId="{52CD8210-3423-77BD-51C2-DFE5F0353ED7}"/>
          </ac:spMkLst>
        </pc:spChg>
        <pc:graphicFrameChg chg="add del mod">
          <ac:chgData name="Lars Rönnbäck" userId="946a6e82f8525a31" providerId="LiveId" clId="{B8BBF225-B0A6-4094-94EF-C38231B8179C}" dt="2022-05-22T17:22:42.084" v="1408" actId="478"/>
          <ac:graphicFrameMkLst>
            <pc:docMk/>
            <pc:sldMk cId="1938607080" sldId="277"/>
            <ac:graphicFrameMk id="4" creationId="{0A188894-0181-66C9-5061-AA027D2F81E4}"/>
          </ac:graphicFrameMkLst>
        </pc:graphicFrameChg>
        <pc:graphicFrameChg chg="add mod modGraphic">
          <ac:chgData name="Lars Rönnbäck" userId="946a6e82f8525a31" providerId="LiveId" clId="{B8BBF225-B0A6-4094-94EF-C38231B8179C}" dt="2022-05-30T06:55:48.251" v="2048" actId="20577"/>
          <ac:graphicFrameMkLst>
            <pc:docMk/>
            <pc:sldMk cId="1938607080" sldId="277"/>
            <ac:graphicFrameMk id="5" creationId="{E2F68347-2B86-39F9-9B1A-BD0E17353692}"/>
          </ac:graphicFrameMkLst>
        </pc:graphicFrameChg>
        <pc:picChg chg="add del mod">
          <ac:chgData name="Lars Rönnbäck" userId="946a6e82f8525a31" providerId="LiveId" clId="{B8BBF225-B0A6-4094-94EF-C38231B8179C}" dt="2022-05-22T17:21:07.791" v="1405" actId="478"/>
          <ac:picMkLst>
            <pc:docMk/>
            <pc:sldMk cId="1938607080" sldId="277"/>
            <ac:picMk id="3" creationId="{E9D8C0D7-7647-31A1-EE5C-DFBD11F6584A}"/>
          </ac:picMkLst>
        </pc:picChg>
      </pc:sldChg>
      <pc:sldChg chg="new del">
        <pc:chgData name="Lars Rönnbäck" userId="946a6e82f8525a31" providerId="LiveId" clId="{B8BBF225-B0A6-4094-94EF-C38231B8179C}" dt="2022-05-22T16:04:56.005" v="1165" actId="680"/>
        <pc:sldMkLst>
          <pc:docMk/>
          <pc:sldMk cId="2380906043" sldId="277"/>
        </pc:sldMkLst>
      </pc:sldChg>
      <pc:sldChg chg="addSp delSp modSp new mod">
        <pc:chgData name="Lars Rönnbäck" userId="946a6e82f8525a31" providerId="LiveId" clId="{B8BBF225-B0A6-4094-94EF-C38231B8179C}" dt="2022-05-22T17:37:20.381" v="1572" actId="478"/>
        <pc:sldMkLst>
          <pc:docMk/>
          <pc:sldMk cId="484674440" sldId="278"/>
        </pc:sldMkLst>
        <pc:spChg chg="add del mod">
          <ac:chgData name="Lars Rönnbäck" userId="946a6e82f8525a31" providerId="LiveId" clId="{B8BBF225-B0A6-4094-94EF-C38231B8179C}" dt="2022-05-22T17:37:20.381" v="1572" actId="478"/>
          <ac:spMkLst>
            <pc:docMk/>
            <pc:sldMk cId="484674440" sldId="278"/>
            <ac:spMk id="4" creationId="{0B4172D8-6AE2-D063-58A9-BAEA34205BD1}"/>
          </ac:spMkLst>
        </pc:spChg>
        <pc:spChg chg="add mod ord">
          <ac:chgData name="Lars Rönnbäck" userId="946a6e82f8525a31" providerId="LiveId" clId="{B8BBF225-B0A6-4094-94EF-C38231B8179C}" dt="2022-05-22T17:35:29.041" v="1548" actId="207"/>
          <ac:spMkLst>
            <pc:docMk/>
            <pc:sldMk cId="484674440" sldId="278"/>
            <ac:spMk id="5" creationId="{4830BE37-A1BC-A696-7915-516AD862A1DC}"/>
          </ac:spMkLst>
        </pc:spChg>
        <pc:spChg chg="add del mod ord">
          <ac:chgData name="Lars Rönnbäck" userId="946a6e82f8525a31" providerId="LiveId" clId="{B8BBF225-B0A6-4094-94EF-C38231B8179C}" dt="2022-05-22T17:35:03.384" v="1546" actId="478"/>
          <ac:spMkLst>
            <pc:docMk/>
            <pc:sldMk cId="484674440" sldId="278"/>
            <ac:spMk id="6" creationId="{6A5B49DC-3ED1-BE58-91DA-F93831C47BD4}"/>
          </ac:spMkLst>
        </pc:spChg>
        <pc:picChg chg="add mod modCrop">
          <ac:chgData name="Lars Rönnbäck" userId="946a6e82f8525a31" providerId="LiveId" clId="{B8BBF225-B0A6-4094-94EF-C38231B8179C}" dt="2022-05-22T17:36:36.324" v="1559" actId="1076"/>
          <ac:picMkLst>
            <pc:docMk/>
            <pc:sldMk cId="484674440" sldId="278"/>
            <ac:picMk id="3" creationId="{E7507A84-6F14-818A-AB57-154FB66B585C}"/>
          </ac:picMkLst>
        </pc:picChg>
      </pc:sldChg>
      <pc:sldChg chg="addSp delSp modSp add mod">
        <pc:chgData name="Lars Rönnbäck" userId="946a6e82f8525a31" providerId="LiveId" clId="{B8BBF225-B0A6-4094-94EF-C38231B8179C}" dt="2022-05-22T18:22:55.159" v="1630" actId="166"/>
        <pc:sldMkLst>
          <pc:docMk/>
          <pc:sldMk cId="1301266949" sldId="279"/>
        </pc:sldMkLst>
        <pc:spChg chg="add del">
          <ac:chgData name="Lars Rönnbäck" userId="946a6e82f8525a31" providerId="LiveId" clId="{B8BBF225-B0A6-4094-94EF-C38231B8179C}" dt="2022-05-22T18:19:15.402" v="1577" actId="478"/>
          <ac:spMkLst>
            <pc:docMk/>
            <pc:sldMk cId="1301266949" sldId="279"/>
            <ac:spMk id="2" creationId="{097F140C-6C06-B066-C716-414BDA71BBCD}"/>
          </ac:spMkLst>
        </pc:spChg>
        <pc:spChg chg="add mod">
          <ac:chgData name="Lars Rönnbäck" userId="946a6e82f8525a31" providerId="LiveId" clId="{B8BBF225-B0A6-4094-94EF-C38231B8179C}" dt="2022-05-22T18:20:59.479" v="1603" actId="13822"/>
          <ac:spMkLst>
            <pc:docMk/>
            <pc:sldMk cId="1301266949" sldId="279"/>
            <ac:spMk id="3" creationId="{AE9B387C-FAFB-859B-B875-7C7A248CCD0B}"/>
          </ac:spMkLst>
        </pc:spChg>
        <pc:spChg chg="ord">
          <ac:chgData name="Lars Rönnbäck" userId="946a6e82f8525a31" providerId="LiveId" clId="{B8BBF225-B0A6-4094-94EF-C38231B8179C}" dt="2022-05-22T18:22:55.159" v="1630" actId="166"/>
          <ac:spMkLst>
            <pc:docMk/>
            <pc:sldMk cId="1301266949" sldId="279"/>
            <ac:spMk id="4" creationId="{B85D5B2E-529C-3F5D-BE04-3643B0B04E07}"/>
          </ac:spMkLst>
        </pc:spChg>
        <pc:spChg chg="add mod">
          <ac:chgData name="Lars Rönnbäck" userId="946a6e82f8525a31" providerId="LiveId" clId="{B8BBF225-B0A6-4094-94EF-C38231B8179C}" dt="2022-05-22T18:19:55.948" v="1584" actId="14100"/>
          <ac:spMkLst>
            <pc:docMk/>
            <pc:sldMk cId="1301266949" sldId="279"/>
            <ac:spMk id="5" creationId="{BB7FD750-B9FB-5B16-F710-F9E62EE1EB91}"/>
          </ac:spMkLst>
        </pc:spChg>
        <pc:spChg chg="add mod">
          <ac:chgData name="Lars Rönnbäck" userId="946a6e82f8525a31" providerId="LiveId" clId="{B8BBF225-B0A6-4094-94EF-C38231B8179C}" dt="2022-05-22T18:21:31.799" v="1606" actId="13822"/>
          <ac:spMkLst>
            <pc:docMk/>
            <pc:sldMk cId="1301266949" sldId="279"/>
            <ac:spMk id="6" creationId="{CE94DC13-EF74-BE6C-47DF-75E33D65AF08}"/>
          </ac:spMkLst>
        </pc:spChg>
        <pc:spChg chg="add mod">
          <ac:chgData name="Lars Rönnbäck" userId="946a6e82f8525a31" providerId="LiveId" clId="{B8BBF225-B0A6-4094-94EF-C38231B8179C}" dt="2022-05-22T18:21:53.517" v="1613" actId="14100"/>
          <ac:spMkLst>
            <pc:docMk/>
            <pc:sldMk cId="1301266949" sldId="279"/>
            <ac:spMk id="11" creationId="{5ED17981-6695-7086-2D65-7D74CC907097}"/>
          </ac:spMkLst>
        </pc:spChg>
        <pc:spChg chg="add mod">
          <ac:chgData name="Lars Rönnbäck" userId="946a6e82f8525a31" providerId="LiveId" clId="{B8BBF225-B0A6-4094-94EF-C38231B8179C}" dt="2022-05-22T18:22:04.663" v="1615" actId="1076"/>
          <ac:spMkLst>
            <pc:docMk/>
            <pc:sldMk cId="1301266949" sldId="279"/>
            <ac:spMk id="12" creationId="{B1E7DD2A-42EA-76C6-F757-5D04B13A84C0}"/>
          </ac:spMkLst>
        </pc:spChg>
        <pc:spChg chg="add mod">
          <ac:chgData name="Lars Rönnbäck" userId="946a6e82f8525a31" providerId="LiveId" clId="{B8BBF225-B0A6-4094-94EF-C38231B8179C}" dt="2022-05-22T18:22:50.499" v="1629" actId="13822"/>
          <ac:spMkLst>
            <pc:docMk/>
            <pc:sldMk cId="1301266949" sldId="279"/>
            <ac:spMk id="13" creationId="{655A72C9-DF80-D58E-AE7C-C38B078F838A}"/>
          </ac:spMkLst>
        </pc:spChg>
        <pc:cxnChg chg="add mod">
          <ac:chgData name="Lars Rönnbäck" userId="946a6e82f8525a31" providerId="LiveId" clId="{B8BBF225-B0A6-4094-94EF-C38231B8179C}" dt="2022-05-22T18:21:31.799" v="1606" actId="13822"/>
          <ac:cxnSpMkLst>
            <pc:docMk/>
            <pc:sldMk cId="1301266949" sldId="279"/>
            <ac:cxnSpMk id="8" creationId="{7BBC9711-FBCE-8E4A-AA05-64D7E4931338}"/>
          </ac:cxnSpMkLst>
        </pc:cxnChg>
        <pc:cxnChg chg="add mod">
          <ac:chgData name="Lars Rönnbäck" userId="946a6e82f8525a31" providerId="LiveId" clId="{B8BBF225-B0A6-4094-94EF-C38231B8179C}" dt="2022-05-22T18:21:31.799" v="1606" actId="13822"/>
          <ac:cxnSpMkLst>
            <pc:docMk/>
            <pc:sldMk cId="1301266949" sldId="279"/>
            <ac:cxnSpMk id="10" creationId="{D012F0F1-6753-5823-62A1-DFB11B5C9BEF}"/>
          </ac:cxnSpMkLst>
        </pc:cxnChg>
        <pc:cxnChg chg="add mod">
          <ac:chgData name="Lars Rönnbäck" userId="946a6e82f8525a31" providerId="LiveId" clId="{B8BBF225-B0A6-4094-94EF-C38231B8179C}" dt="2022-05-22T18:22:50.499" v="1629" actId="13822"/>
          <ac:cxnSpMkLst>
            <pc:docMk/>
            <pc:sldMk cId="1301266949" sldId="279"/>
            <ac:cxnSpMk id="15" creationId="{08312113-A560-153C-4A1E-4B9F1C741359}"/>
          </ac:cxnSpMkLst>
        </pc:cxnChg>
        <pc:cxnChg chg="add mod">
          <ac:chgData name="Lars Rönnbäck" userId="946a6e82f8525a31" providerId="LiveId" clId="{B8BBF225-B0A6-4094-94EF-C38231B8179C}" dt="2022-05-22T18:22:50.499" v="1629" actId="13822"/>
          <ac:cxnSpMkLst>
            <pc:docMk/>
            <pc:sldMk cId="1301266949" sldId="279"/>
            <ac:cxnSpMk id="17" creationId="{E84E8DD9-B8B3-129B-1709-352DB1FA2BEB}"/>
          </ac:cxnSpMkLst>
        </pc:cxnChg>
      </pc:sldChg>
      <pc:sldChg chg="add del">
        <pc:chgData name="Lars Rönnbäck" userId="946a6e82f8525a31" providerId="LiveId" clId="{B8BBF225-B0A6-4094-94EF-C38231B8179C}" dt="2022-05-22T18:33:53.450" v="1823" actId="47"/>
        <pc:sldMkLst>
          <pc:docMk/>
          <pc:sldMk cId="737274428" sldId="280"/>
        </pc:sldMkLst>
      </pc:sldChg>
      <pc:sldChg chg="add">
        <pc:chgData name="Lars Rönnbäck" userId="946a6e82f8525a31" providerId="LiveId" clId="{B8BBF225-B0A6-4094-94EF-C38231B8179C}" dt="2022-05-22T18:37:21.529" v="1960"/>
        <pc:sldMkLst>
          <pc:docMk/>
          <pc:sldMk cId="1505561648" sldId="280"/>
        </pc:sldMkLst>
      </pc:sldChg>
      <pc:sldChg chg="delSp modSp add mod ord">
        <pc:chgData name="Lars Rönnbäck" userId="946a6e82f8525a31" providerId="LiveId" clId="{B8BBF225-B0A6-4094-94EF-C38231B8179C}" dt="2022-05-30T07:36:26.923" v="2880" actId="122"/>
        <pc:sldMkLst>
          <pc:docMk/>
          <pc:sldMk cId="3182056978" sldId="281"/>
        </pc:sldMkLst>
        <pc:spChg chg="del">
          <ac:chgData name="Lars Rönnbäck" userId="946a6e82f8525a31" providerId="LiveId" clId="{B8BBF225-B0A6-4094-94EF-C38231B8179C}" dt="2022-05-30T07:15:02.215" v="2539" actId="478"/>
          <ac:spMkLst>
            <pc:docMk/>
            <pc:sldMk cId="3182056978" sldId="281"/>
            <ac:spMk id="2" creationId="{F766B66D-F185-BD9A-75F8-2C34E7AEFECE}"/>
          </ac:spMkLst>
        </pc:spChg>
        <pc:spChg chg="mod">
          <ac:chgData name="Lars Rönnbäck" userId="946a6e82f8525a31" providerId="LiveId" clId="{B8BBF225-B0A6-4094-94EF-C38231B8179C}" dt="2022-05-30T07:36:26.923" v="2880" actId="122"/>
          <ac:spMkLst>
            <pc:docMk/>
            <pc:sldMk cId="3182056978" sldId="281"/>
            <ac:spMk id="3" creationId="{A321F190-1CC8-7D84-B4C0-914F0F7F0B6D}"/>
          </ac:spMkLst>
        </pc:spChg>
      </pc:sldChg>
      <pc:sldChg chg="addSp delSp modSp add mod">
        <pc:chgData name="Lars Rönnbäck" userId="946a6e82f8525a31" providerId="LiveId" clId="{B8BBF225-B0A6-4094-94EF-C38231B8179C}" dt="2022-05-30T07:28:26.032" v="2778" actId="478"/>
        <pc:sldMkLst>
          <pc:docMk/>
          <pc:sldMk cId="753978799" sldId="282"/>
        </pc:sldMkLst>
        <pc:spChg chg="add del mod">
          <ac:chgData name="Lars Rönnbäck" userId="946a6e82f8525a31" providerId="LiveId" clId="{B8BBF225-B0A6-4094-94EF-C38231B8179C}" dt="2022-05-30T07:25:52.175" v="2618" actId="478"/>
          <ac:spMkLst>
            <pc:docMk/>
            <pc:sldMk cId="753978799" sldId="282"/>
            <ac:spMk id="2" creationId="{E9EF65D4-BE34-D502-2C88-FAF4D7D971E4}"/>
          </ac:spMkLst>
        </pc:spChg>
        <pc:spChg chg="mod">
          <ac:chgData name="Lars Rönnbäck" userId="946a6e82f8525a31" providerId="LiveId" clId="{B8BBF225-B0A6-4094-94EF-C38231B8179C}" dt="2022-05-30T07:24:46.328" v="2615" actId="1076"/>
          <ac:spMkLst>
            <pc:docMk/>
            <pc:sldMk cId="753978799" sldId="282"/>
            <ac:spMk id="3" creationId="{A321F190-1CC8-7D84-B4C0-914F0F7F0B6D}"/>
          </ac:spMkLst>
        </pc:spChg>
        <pc:spChg chg="del">
          <ac:chgData name="Lars Rönnbäck" userId="946a6e82f8525a31" providerId="LiveId" clId="{B8BBF225-B0A6-4094-94EF-C38231B8179C}" dt="2022-05-30T07:24:17.183" v="2601" actId="478"/>
          <ac:spMkLst>
            <pc:docMk/>
            <pc:sldMk cId="753978799" sldId="282"/>
            <ac:spMk id="6" creationId="{A05A8AD7-61D9-1A20-C6A6-C3CFE65A5812}"/>
          </ac:spMkLst>
        </pc:spChg>
        <pc:spChg chg="del">
          <ac:chgData name="Lars Rönnbäck" userId="946a6e82f8525a31" providerId="LiveId" clId="{B8BBF225-B0A6-4094-94EF-C38231B8179C}" dt="2022-05-30T07:24:17.183" v="2601" actId="478"/>
          <ac:spMkLst>
            <pc:docMk/>
            <pc:sldMk cId="753978799" sldId="282"/>
            <ac:spMk id="7" creationId="{61A5BE09-B9A9-7B6E-C21D-45193754667E}"/>
          </ac:spMkLst>
        </pc:spChg>
        <pc:spChg chg="del">
          <ac:chgData name="Lars Rönnbäck" userId="946a6e82f8525a31" providerId="LiveId" clId="{B8BBF225-B0A6-4094-94EF-C38231B8179C}" dt="2022-05-30T07:24:25.963" v="2605" actId="478"/>
          <ac:spMkLst>
            <pc:docMk/>
            <pc:sldMk cId="753978799" sldId="282"/>
            <ac:spMk id="11" creationId="{F2035820-5110-0695-C918-DE9422A22EBF}"/>
          </ac:spMkLst>
        </pc:spChg>
        <pc:spChg chg="del">
          <ac:chgData name="Lars Rönnbäck" userId="946a6e82f8525a31" providerId="LiveId" clId="{B8BBF225-B0A6-4094-94EF-C38231B8179C}" dt="2022-05-30T07:24:21.136" v="2603" actId="478"/>
          <ac:spMkLst>
            <pc:docMk/>
            <pc:sldMk cId="753978799" sldId="282"/>
            <ac:spMk id="14" creationId="{24B16B5E-6DB4-26EB-A70F-C85DA2261740}"/>
          </ac:spMkLst>
        </pc:spChg>
        <pc:spChg chg="del">
          <ac:chgData name="Lars Rönnbäck" userId="946a6e82f8525a31" providerId="LiveId" clId="{B8BBF225-B0A6-4094-94EF-C38231B8179C}" dt="2022-05-30T07:24:23.556" v="2604" actId="478"/>
          <ac:spMkLst>
            <pc:docMk/>
            <pc:sldMk cId="753978799" sldId="282"/>
            <ac:spMk id="16" creationId="{B8C3BE6A-C52E-35CD-3B60-F7B57178C4C6}"/>
          </ac:spMkLst>
        </pc:spChg>
        <pc:spChg chg="add del mod">
          <ac:chgData name="Lars Rönnbäck" userId="946a6e82f8525a31" providerId="LiveId" clId="{B8BBF225-B0A6-4094-94EF-C38231B8179C}" dt="2022-05-30T07:28:24.545" v="2776" actId="478"/>
          <ac:spMkLst>
            <pc:docMk/>
            <pc:sldMk cId="753978799" sldId="282"/>
            <ac:spMk id="19" creationId="{1926EDE1-744D-D378-AC5B-68458313AFD0}"/>
          </ac:spMkLst>
        </pc:spChg>
        <pc:cxnChg chg="del">
          <ac:chgData name="Lars Rönnbäck" userId="946a6e82f8525a31" providerId="LiveId" clId="{B8BBF225-B0A6-4094-94EF-C38231B8179C}" dt="2022-05-30T07:24:17.183" v="2601" actId="478"/>
          <ac:cxnSpMkLst>
            <pc:docMk/>
            <pc:sldMk cId="753978799" sldId="282"/>
            <ac:cxnSpMk id="4" creationId="{90DF23CF-C871-FE23-AF6F-F77AECCB4574}"/>
          </ac:cxnSpMkLst>
        </pc:cxnChg>
        <pc:cxnChg chg="del">
          <ac:chgData name="Lars Rönnbäck" userId="946a6e82f8525a31" providerId="LiveId" clId="{B8BBF225-B0A6-4094-94EF-C38231B8179C}" dt="2022-05-30T07:24:17.183" v="2601" actId="478"/>
          <ac:cxnSpMkLst>
            <pc:docMk/>
            <pc:sldMk cId="753978799" sldId="282"/>
            <ac:cxnSpMk id="5" creationId="{95F0FEBD-B1AB-96AE-0B6E-B604D9E1D8EB}"/>
          </ac:cxnSpMkLst>
        </pc:cxnChg>
        <pc:cxnChg chg="del">
          <ac:chgData name="Lars Rönnbäck" userId="946a6e82f8525a31" providerId="LiveId" clId="{B8BBF225-B0A6-4094-94EF-C38231B8179C}" dt="2022-05-30T07:24:27.003" v="2606" actId="478"/>
          <ac:cxnSpMkLst>
            <pc:docMk/>
            <pc:sldMk cId="753978799" sldId="282"/>
            <ac:cxnSpMk id="9" creationId="{FA8481A4-7D86-C672-B883-B720D134A7FE}"/>
          </ac:cxnSpMkLst>
        </pc:cxnChg>
        <pc:cxnChg chg="del">
          <ac:chgData name="Lars Rönnbäck" userId="946a6e82f8525a31" providerId="LiveId" clId="{B8BBF225-B0A6-4094-94EF-C38231B8179C}" dt="2022-05-30T07:24:19.368" v="2602" actId="478"/>
          <ac:cxnSpMkLst>
            <pc:docMk/>
            <pc:sldMk cId="753978799" sldId="282"/>
            <ac:cxnSpMk id="13" creationId="{6C7CB3EE-1D42-DCA6-0F8B-8D363822D320}"/>
          </ac:cxnSpMkLst>
        </pc:cxnChg>
        <pc:cxnChg chg="del">
          <ac:chgData name="Lars Rönnbäck" userId="946a6e82f8525a31" providerId="LiveId" clId="{B8BBF225-B0A6-4094-94EF-C38231B8179C}" dt="2022-05-30T07:24:23.556" v="2604" actId="478"/>
          <ac:cxnSpMkLst>
            <pc:docMk/>
            <pc:sldMk cId="753978799" sldId="282"/>
            <ac:cxnSpMk id="15" creationId="{245A64B5-1B0F-3A2E-42D9-F7590CE176A3}"/>
          </ac:cxnSpMkLst>
        </pc:cxnChg>
        <pc:cxnChg chg="add del mod">
          <ac:chgData name="Lars Rönnbäck" userId="946a6e82f8525a31" providerId="LiveId" clId="{B8BBF225-B0A6-4094-94EF-C38231B8179C}" dt="2022-05-30T07:28:25.371" v="2777" actId="478"/>
          <ac:cxnSpMkLst>
            <pc:docMk/>
            <pc:sldMk cId="753978799" sldId="282"/>
            <ac:cxnSpMk id="17" creationId="{32A2E291-7C33-EBB2-DBEB-9AADB4000525}"/>
          </ac:cxnSpMkLst>
        </pc:cxnChg>
        <pc:cxnChg chg="add del mod">
          <ac:chgData name="Lars Rönnbäck" userId="946a6e82f8525a31" providerId="LiveId" clId="{B8BBF225-B0A6-4094-94EF-C38231B8179C}" dt="2022-05-30T07:28:26.032" v="2778" actId="478"/>
          <ac:cxnSpMkLst>
            <pc:docMk/>
            <pc:sldMk cId="753978799" sldId="282"/>
            <ac:cxnSpMk id="18" creationId="{21C7821C-38E0-F3A9-3030-BE5AB6258A80}"/>
          </ac:cxnSpMkLst>
        </pc:cxnChg>
      </pc:sldChg>
      <pc:sldChg chg="addSp delSp modSp add mod">
        <pc:chgData name="Lars Rönnbäck" userId="946a6e82f8525a31" providerId="LiveId" clId="{B8BBF225-B0A6-4094-94EF-C38231B8179C}" dt="2022-05-30T07:35:41.208" v="2875" actId="1076"/>
        <pc:sldMkLst>
          <pc:docMk/>
          <pc:sldMk cId="3407403788" sldId="283"/>
        </pc:sldMkLst>
        <pc:spChg chg="add mod">
          <ac:chgData name="Lars Rönnbäck" userId="946a6e82f8525a31" providerId="LiveId" clId="{B8BBF225-B0A6-4094-94EF-C38231B8179C}" dt="2022-05-30T07:35:36" v="2874" actId="1076"/>
          <ac:spMkLst>
            <pc:docMk/>
            <pc:sldMk cId="3407403788" sldId="283"/>
            <ac:spMk id="6" creationId="{43A48B72-4006-9306-D09E-44B6B12E8B45}"/>
          </ac:spMkLst>
        </pc:spChg>
        <pc:spChg chg="add mod">
          <ac:chgData name="Lars Rönnbäck" userId="946a6e82f8525a31" providerId="LiveId" clId="{B8BBF225-B0A6-4094-94EF-C38231B8179C}" dt="2022-05-30T07:31:18.506" v="2815" actId="1076"/>
          <ac:spMkLst>
            <pc:docMk/>
            <pc:sldMk cId="3407403788" sldId="283"/>
            <ac:spMk id="9" creationId="{25284B16-3687-30A6-59F3-07E645FD45A6}"/>
          </ac:spMkLst>
        </pc:spChg>
        <pc:spChg chg="add mod">
          <ac:chgData name="Lars Rönnbäck" userId="946a6e82f8525a31" providerId="LiveId" clId="{B8BBF225-B0A6-4094-94EF-C38231B8179C}" dt="2022-05-30T07:30:56.520" v="2811" actId="1076"/>
          <ac:spMkLst>
            <pc:docMk/>
            <pc:sldMk cId="3407403788" sldId="283"/>
            <ac:spMk id="15" creationId="{22A13861-7762-ED19-ABE2-0B966F6B3680}"/>
          </ac:spMkLst>
        </pc:spChg>
        <pc:spChg chg="mod">
          <ac:chgData name="Lars Rönnbäck" userId="946a6e82f8525a31" providerId="LiveId" clId="{B8BBF225-B0A6-4094-94EF-C38231B8179C}" dt="2022-05-30T07:35:41.208" v="2875" actId="1076"/>
          <ac:spMkLst>
            <pc:docMk/>
            <pc:sldMk cId="3407403788" sldId="283"/>
            <ac:spMk id="19" creationId="{1926EDE1-744D-D378-AC5B-68458313AFD0}"/>
          </ac:spMkLst>
        </pc:spChg>
        <pc:spChg chg="add mod">
          <ac:chgData name="Lars Rönnbäck" userId="946a6e82f8525a31" providerId="LiveId" clId="{B8BBF225-B0A6-4094-94EF-C38231B8179C}" dt="2022-05-30T07:34:52.475" v="2870" actId="1076"/>
          <ac:spMkLst>
            <pc:docMk/>
            <pc:sldMk cId="3407403788" sldId="283"/>
            <ac:spMk id="20" creationId="{337DFF38-E88F-3112-8D0B-8CAADC5F5A15}"/>
          </ac:spMkLst>
        </pc:spChg>
        <pc:spChg chg="add mod">
          <ac:chgData name="Lars Rönnbäck" userId="946a6e82f8525a31" providerId="LiveId" clId="{B8BBF225-B0A6-4094-94EF-C38231B8179C}" dt="2022-05-30T07:34:59.128" v="2871" actId="1076"/>
          <ac:spMkLst>
            <pc:docMk/>
            <pc:sldMk cId="3407403788" sldId="283"/>
            <ac:spMk id="23" creationId="{C0802E15-6215-86E5-1430-D557A7EF515B}"/>
          </ac:spMkLst>
        </pc:spChg>
        <pc:cxnChg chg="add mod">
          <ac:chgData name="Lars Rönnbäck" userId="946a6e82f8525a31" providerId="LiveId" clId="{B8BBF225-B0A6-4094-94EF-C38231B8179C}" dt="2022-05-30T07:31:14.938" v="2814" actId="1076"/>
          <ac:cxnSpMkLst>
            <pc:docMk/>
            <pc:sldMk cId="3407403788" sldId="283"/>
            <ac:cxnSpMk id="4" creationId="{8616CF5D-8BC5-8012-0E18-404B107D1C7B}"/>
          </ac:cxnSpMkLst>
        </pc:cxnChg>
        <pc:cxnChg chg="add del">
          <ac:chgData name="Lars Rönnbäck" userId="946a6e82f8525a31" providerId="LiveId" clId="{B8BBF225-B0A6-4094-94EF-C38231B8179C}" dt="2022-05-30T07:30:19.670" v="2799" actId="11529"/>
          <ac:cxnSpMkLst>
            <pc:docMk/>
            <pc:sldMk cId="3407403788" sldId="283"/>
            <ac:cxnSpMk id="8" creationId="{9745A39B-14C8-194C-CABC-E2F74546D7A1}"/>
          </ac:cxnSpMkLst>
        </pc:cxnChg>
        <pc:cxnChg chg="add mod">
          <ac:chgData name="Lars Rönnbäck" userId="946a6e82f8525a31" providerId="LiveId" clId="{B8BBF225-B0A6-4094-94EF-C38231B8179C}" dt="2022-05-30T07:30:30.767" v="2802" actId="13822"/>
          <ac:cxnSpMkLst>
            <pc:docMk/>
            <pc:sldMk cId="3407403788" sldId="283"/>
            <ac:cxnSpMk id="11" creationId="{2AA9E19F-5B07-BA5A-3EA4-72A279FF5D1A}"/>
          </ac:cxnSpMkLst>
        </pc:cxnChg>
        <pc:cxnChg chg="add mod">
          <ac:chgData name="Lars Rönnbäck" userId="946a6e82f8525a31" providerId="LiveId" clId="{B8BBF225-B0A6-4094-94EF-C38231B8179C}" dt="2022-05-30T07:33:32.265" v="2839" actId="14100"/>
          <ac:cxnSpMkLst>
            <pc:docMk/>
            <pc:sldMk cId="3407403788" sldId="283"/>
            <ac:cxnSpMk id="21" creationId="{B8DA1272-EA5C-5543-FA1A-879CEBC72000}"/>
          </ac:cxnSpMkLst>
        </pc:cxnChg>
        <pc:cxnChg chg="add mod">
          <ac:chgData name="Lars Rönnbäck" userId="946a6e82f8525a31" providerId="LiveId" clId="{B8BBF225-B0A6-4094-94EF-C38231B8179C}" dt="2022-05-30T07:35:05.339" v="2873" actId="14100"/>
          <ac:cxnSpMkLst>
            <pc:docMk/>
            <pc:sldMk cId="3407403788" sldId="283"/>
            <ac:cxnSpMk id="22" creationId="{3033C193-81A2-CFFE-B1B6-11632BD0465D}"/>
          </ac:cxnSpMkLst>
        </pc:cxnChg>
      </pc:sldChg>
      <pc:sldChg chg="addSp delSp modSp add mod">
        <pc:chgData name="Lars Rönnbäck" userId="946a6e82f8525a31" providerId="LiveId" clId="{B8BBF225-B0A6-4094-94EF-C38231B8179C}" dt="2022-05-30T07:48:26.692" v="3156" actId="1076"/>
        <pc:sldMkLst>
          <pc:docMk/>
          <pc:sldMk cId="2235875837" sldId="284"/>
        </pc:sldMkLst>
        <pc:spChg chg="add del mod">
          <ac:chgData name="Lars Rönnbäck" userId="946a6e82f8525a31" providerId="LiveId" clId="{B8BBF225-B0A6-4094-94EF-C38231B8179C}" dt="2022-05-30T07:42:49.626" v="2921" actId="478"/>
          <ac:spMkLst>
            <pc:docMk/>
            <pc:sldMk cId="2235875837" sldId="284"/>
            <ac:spMk id="2" creationId="{9E8B22B2-A7AC-176D-7757-1844F3B663E7}"/>
          </ac:spMkLst>
        </pc:spChg>
        <pc:spChg chg="add mod">
          <ac:chgData name="Lars Rönnbäck" userId="946a6e82f8525a31" providerId="LiveId" clId="{B8BBF225-B0A6-4094-94EF-C38231B8179C}" dt="2022-05-30T07:48:26.692" v="3156" actId="1076"/>
          <ac:spMkLst>
            <pc:docMk/>
            <pc:sldMk cId="2235875837" sldId="284"/>
            <ac:spMk id="5" creationId="{59635F8D-5DAD-4F8C-AF3C-78C351AD89CD}"/>
          </ac:spMkLst>
        </pc:spChg>
        <pc:spChg chg="mod">
          <ac:chgData name="Lars Rönnbäck" userId="946a6e82f8525a31" providerId="LiveId" clId="{B8BBF225-B0A6-4094-94EF-C38231B8179C}" dt="2022-05-30T07:45:43.047" v="3051" actId="20577"/>
          <ac:spMkLst>
            <pc:docMk/>
            <pc:sldMk cId="2235875837" sldId="284"/>
            <ac:spMk id="6" creationId="{43A48B72-4006-9306-D09E-44B6B12E8B45}"/>
          </ac:spMkLst>
        </pc:spChg>
        <pc:spChg chg="mod">
          <ac:chgData name="Lars Rönnbäck" userId="946a6e82f8525a31" providerId="LiveId" clId="{B8BBF225-B0A6-4094-94EF-C38231B8179C}" dt="2022-05-30T07:44:18.774" v="2987" actId="1076"/>
          <ac:spMkLst>
            <pc:docMk/>
            <pc:sldMk cId="2235875837" sldId="284"/>
            <ac:spMk id="9" creationId="{25284B16-3687-30A6-59F3-07E645FD45A6}"/>
          </ac:spMkLst>
        </pc:spChg>
        <pc:spChg chg="mod">
          <ac:chgData name="Lars Rönnbäck" userId="946a6e82f8525a31" providerId="LiveId" clId="{B8BBF225-B0A6-4094-94EF-C38231B8179C}" dt="2022-05-30T07:45:25.390" v="3019" actId="20577"/>
          <ac:spMkLst>
            <pc:docMk/>
            <pc:sldMk cId="2235875837" sldId="284"/>
            <ac:spMk id="15" creationId="{22A13861-7762-ED19-ABE2-0B966F6B3680}"/>
          </ac:spMkLst>
        </pc:spChg>
        <pc:spChg chg="mod">
          <ac:chgData name="Lars Rönnbäck" userId="946a6e82f8525a31" providerId="LiveId" clId="{B8BBF225-B0A6-4094-94EF-C38231B8179C}" dt="2022-05-30T07:45:54.501" v="3083" actId="20577"/>
          <ac:spMkLst>
            <pc:docMk/>
            <pc:sldMk cId="2235875837" sldId="284"/>
            <ac:spMk id="19" creationId="{1926EDE1-744D-D378-AC5B-68458313AFD0}"/>
          </ac:spMkLst>
        </pc:spChg>
        <pc:spChg chg="mod">
          <ac:chgData name="Lars Rönnbäck" userId="946a6e82f8525a31" providerId="LiveId" clId="{B8BBF225-B0A6-4094-94EF-C38231B8179C}" dt="2022-05-30T07:46:16.345" v="3147" actId="20577"/>
          <ac:spMkLst>
            <pc:docMk/>
            <pc:sldMk cId="2235875837" sldId="284"/>
            <ac:spMk id="20" creationId="{337DFF38-E88F-3112-8D0B-8CAADC5F5A15}"/>
          </ac:spMkLst>
        </pc:spChg>
        <pc:spChg chg="mod">
          <ac:chgData name="Lars Rönnbäck" userId="946a6e82f8525a31" providerId="LiveId" clId="{B8BBF225-B0A6-4094-94EF-C38231B8179C}" dt="2022-05-30T07:46:05.709" v="3115" actId="20577"/>
          <ac:spMkLst>
            <pc:docMk/>
            <pc:sldMk cId="2235875837" sldId="284"/>
            <ac:spMk id="23" creationId="{C0802E15-6215-86E5-1430-D557A7EF51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2C8F-BBC6-C01E-3A8D-DDE52D09C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488CA-461A-E69D-75F3-0505AEA9F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8D9CE-BBBD-9306-52D3-C6C512F0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915EE-0339-0CB7-A9FC-2B6AA9B5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7A79-2D1B-CD91-6582-A125D392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0329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5E24-3DA7-8828-3E75-F72B88F6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EE14C-BEFD-7B89-A7E9-6F150A3A5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E7E0A-1E19-3F6E-1627-AC64403B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34AE2-163F-0896-1FDC-988B3080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9F47-D94A-BCBC-0384-DB714380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1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D9368-67F1-80F9-2F8E-9D4142571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B4A97-656E-1262-9A53-37D9D41FB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4A9F5-9C0B-C4B8-78A0-EBA0AFF9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CFE3-6B85-2C0A-7908-3B2D6773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F5D57-C5FD-B596-B6DB-C91DFD7D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7555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1002-E644-4B25-3071-239BDB61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6A6B-2D05-3CFD-D742-626DF1A64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A4F1C-1C3F-688B-AA98-16F172E6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B4956-0BE2-6E40-4244-4649A8B9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C10FF-1836-C9AD-5210-49B4568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2618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D5B6-F23C-031D-56DA-9C3B94B2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97A48-7BC6-F64C-E7D7-AE89B6EC6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6CE8A-1971-C480-1783-EB7B8722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E7D38-D1A8-4A80-65B4-BB1CF2F1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4C86E-CF04-2C74-936E-F7BB9B3D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8537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0756-7941-3DD8-5CE4-9D082ABE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EF1CB-2A18-07E7-D0EA-CC71E4AD0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4325F-3D57-E353-8AF3-3B322C78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F40F-1EE6-2CCF-B913-9E448524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6E111-3973-B7B2-24FC-A27EFE94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470C6-9D34-430F-5B3A-3D5F75E4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4078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762E-3DDD-0CD8-F1A8-19612042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1D8D1-36A4-E7F7-806D-890165AFC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5E1D8-E145-9A76-6013-1B8147F73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2F219-8B30-FB4C-6333-616323AEB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94CF2-A751-D1A8-0DFC-6988E7AA0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2DDD3-A593-4C32-3C42-51C3360F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5E55F-51AC-EEEE-B3FA-B65E90E6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59FA-7F4A-A68E-9C19-E4DF0C1B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3803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6E25-091A-9A0F-342B-80C1EE07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A0B2F-623E-3B20-34FC-99DA399E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D30EE-A20F-45D5-7306-707653AB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69304-50BA-150E-935A-D232482D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8153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96E0C-D6B6-2428-4910-7DD62A5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E3CC0-01B2-E22B-F3A4-3C112DFD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9A352-9F0E-1844-5956-CABD9712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9684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B014-6D27-BE86-BF4C-3A50C9CE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889E5-917D-8A81-F945-CAAFC1F92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0AABD-CCB6-CCEB-3E92-4761E3E6D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00629-7EDB-B7FC-8DD6-16C5CE70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1512D-8EA4-21D4-4056-301E2DAA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94FDF-B983-3B39-5B59-E50C1E2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7351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3C80-1468-61AF-12FE-3A65A0D0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62464-A73C-5C3A-333B-F8DE1FFB6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93E29-175C-90CF-DB36-03684A391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973B9-4D9D-0E42-CB3D-473936E5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6078B-71FE-DA8C-A8B3-4F20252E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4340D-8D4F-2D67-D86E-20651F67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3870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EF7FB-94AF-B816-4CF9-454BA01D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9A8AB-126E-0D1D-9CAD-E0600315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516DC-84CB-D8C6-DF31-77E18FAB8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ED0A-0A77-45CD-A445-8DBBD46BBE25}" type="datetimeFigureOut">
              <a:rPr lang="en-SE" smtClean="0"/>
              <a:t>2022-06-01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AFB69-50FA-3B81-DDB2-5571F2528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FACD9-2E07-E64C-A8FE-28ECD454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2FCF-7D7B-4BFA-BE25-6CA49DEF25D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738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kebeliefscomix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8575A8F-B9CC-53B2-CD7A-981FC1782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8970" y="5251449"/>
            <a:ext cx="2073931" cy="133105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A43BB9B-F013-6B08-59AD-1536A42E9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4899" y="1009208"/>
            <a:ext cx="4902200" cy="1194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51DF04-A14C-CE91-438A-9977A1DEC40C}"/>
              </a:ext>
            </a:extLst>
          </p:cNvPr>
          <p:cNvSpPr txBox="1"/>
          <p:nvPr/>
        </p:nvSpPr>
        <p:spPr>
          <a:xfrm>
            <a:off x="2542358" y="2736502"/>
            <a:ext cx="7107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86E77"/>
                </a:solidFill>
              </a:rPr>
              <a:t>The Pain and Pleasure of Building a Database Engine</a:t>
            </a:r>
          </a:p>
          <a:p>
            <a:pPr algn="ctr"/>
            <a:endParaRPr lang="en-US" sz="2400" dirty="0">
              <a:solidFill>
                <a:srgbClr val="586E77"/>
              </a:solidFill>
            </a:endParaRPr>
          </a:p>
          <a:p>
            <a:pPr algn="ctr"/>
            <a:r>
              <a:rPr lang="en-US" dirty="0">
                <a:solidFill>
                  <a:srgbClr val="586E77"/>
                </a:solidFill>
              </a:rPr>
              <a:t>LARS RÖNNBÄCK</a:t>
            </a:r>
          </a:p>
          <a:p>
            <a:pPr algn="ctr"/>
            <a:r>
              <a:rPr lang="en-US" dirty="0">
                <a:solidFill>
                  <a:srgbClr val="586E77"/>
                </a:solidFill>
              </a:rPr>
              <a:t>The Knowledge Gap 2022</a:t>
            </a:r>
            <a:endParaRPr lang="en-SE" dirty="0">
              <a:solidFill>
                <a:srgbClr val="586E7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07EE8-2DDF-27D6-6055-B4889B5616D3}"/>
              </a:ext>
            </a:extLst>
          </p:cNvPr>
          <p:cNvSpPr txBox="1"/>
          <p:nvPr/>
        </p:nvSpPr>
        <p:spPr>
          <a:xfrm>
            <a:off x="475160" y="6320896"/>
            <a:ext cx="60970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Comic strips made in </a:t>
            </a:r>
            <a:r>
              <a:rPr lang="en-SE" sz="1100" dirty="0">
                <a:hlinkClick r:id="rId6"/>
              </a:rPr>
              <a:t>https://makebeliefscomix.com</a:t>
            </a:r>
            <a:r>
              <a:rPr lang="en-US" sz="1100" dirty="0"/>
              <a:t> – Bill Zimmerman</a:t>
            </a:r>
            <a:endParaRPr lang="en-SE" sz="1100" dirty="0"/>
          </a:p>
        </p:txBody>
      </p:sp>
    </p:spTree>
    <p:extLst>
      <p:ext uri="{BB962C8B-B14F-4D97-AF65-F5344CB8AC3E}">
        <p14:creationId xmlns:p14="http://schemas.microsoft.com/office/powerpoint/2010/main" val="194378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1F190-1CC8-7D84-B4C0-914F0F7F0B6D}"/>
              </a:ext>
            </a:extLst>
          </p:cNvPr>
          <p:cNvSpPr txBox="1"/>
          <p:nvPr/>
        </p:nvSpPr>
        <p:spPr>
          <a:xfrm>
            <a:off x="3290093" y="3244334"/>
            <a:ext cx="5611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</a:rPr>
              <a:t>p1 </a:t>
            </a:r>
            <a:r>
              <a:rPr lang="sv-SE" dirty="0"/>
              <a:t>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husband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wife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"married"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'2004-06-19'</a:t>
            </a:r>
            <a:r>
              <a:rPr lang="sv-SE" dirty="0"/>
              <a:t>]</a:t>
            </a:r>
            <a:endParaRPr lang="en-S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A2E291-7C33-EBB2-DBEB-9AADB4000525}"/>
              </a:ext>
            </a:extLst>
          </p:cNvPr>
          <p:cNvCxnSpPr>
            <a:cxnSpLocks/>
          </p:cNvCxnSpPr>
          <p:nvPr/>
        </p:nvCxnSpPr>
        <p:spPr>
          <a:xfrm>
            <a:off x="3835400" y="3692206"/>
            <a:ext cx="2508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7821C-38E0-F3A9-3030-BE5AB6258A80}"/>
              </a:ext>
            </a:extLst>
          </p:cNvPr>
          <p:cNvCxnSpPr>
            <a:cxnSpLocks/>
          </p:cNvCxnSpPr>
          <p:nvPr/>
        </p:nvCxnSpPr>
        <p:spPr>
          <a:xfrm>
            <a:off x="5359400" y="3194051"/>
            <a:ext cx="88265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926EDE1-744D-D378-AC5B-68458313AFD0}"/>
              </a:ext>
            </a:extLst>
          </p:cNvPr>
          <p:cNvSpPr txBox="1"/>
          <p:nvPr/>
        </p:nvSpPr>
        <p:spPr>
          <a:xfrm>
            <a:off x="2654384" y="3763821"/>
            <a:ext cx="3985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The same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appearance set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can appear in many posits</a:t>
            </a:r>
            <a:endParaRPr lang="en-S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48B72-4006-9306-D09E-44B6B12E8B45}"/>
              </a:ext>
            </a:extLst>
          </p:cNvPr>
          <p:cNvSpPr txBox="1"/>
          <p:nvPr/>
        </p:nvSpPr>
        <p:spPr>
          <a:xfrm>
            <a:off x="4946437" y="2832348"/>
            <a:ext cx="3725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The same </a:t>
            </a:r>
            <a:r>
              <a:rPr lang="en-US" sz="1400" dirty="0">
                <a:solidFill>
                  <a:srgbClr val="FFC000"/>
                </a:solidFill>
              </a:rPr>
              <a:t>appearance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can appear in many posits</a:t>
            </a:r>
            <a:endParaRPr lang="en-SE" sz="1400" dirty="0">
              <a:solidFill>
                <a:srgbClr val="FFC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16CF5D-8BC5-8012-0E18-404B107D1C7B}"/>
              </a:ext>
            </a:extLst>
          </p:cNvPr>
          <p:cNvCxnSpPr>
            <a:cxnSpLocks/>
          </p:cNvCxnSpPr>
          <p:nvPr/>
        </p:nvCxnSpPr>
        <p:spPr>
          <a:xfrm>
            <a:off x="2946400" y="1597007"/>
            <a:ext cx="1047750" cy="1597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284B16-3687-30A6-59F3-07E645FD45A6}"/>
              </a:ext>
            </a:extLst>
          </p:cNvPr>
          <p:cNvSpPr txBox="1"/>
          <p:nvPr/>
        </p:nvSpPr>
        <p:spPr>
          <a:xfrm>
            <a:off x="1911401" y="1289230"/>
            <a:ext cx="3244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The same </a:t>
            </a:r>
            <a:r>
              <a:rPr lang="en-US" sz="1400" dirty="0">
                <a:solidFill>
                  <a:srgbClr val="0070C0"/>
                </a:solidFill>
              </a:rPr>
              <a:t>thing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can appear in many posits</a:t>
            </a:r>
            <a:endParaRPr lang="en-SE" sz="1400" dirty="0">
              <a:solidFill>
                <a:srgbClr val="FFC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A9E19F-5B07-BA5A-3EA4-72A279FF5D1A}"/>
              </a:ext>
            </a:extLst>
          </p:cNvPr>
          <p:cNvCxnSpPr/>
          <p:nvPr/>
        </p:nvCxnSpPr>
        <p:spPr>
          <a:xfrm>
            <a:off x="4721250" y="2397125"/>
            <a:ext cx="0" cy="79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2A13861-7762-ED19-ABE2-0B966F6B3680}"/>
              </a:ext>
            </a:extLst>
          </p:cNvPr>
          <p:cNvSpPr txBox="1"/>
          <p:nvPr/>
        </p:nvSpPr>
        <p:spPr>
          <a:xfrm>
            <a:off x="3782526" y="2064207"/>
            <a:ext cx="3153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The same </a:t>
            </a:r>
            <a:r>
              <a:rPr lang="en-US" sz="1400" i="1" dirty="0"/>
              <a:t>role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can appear in many posits</a:t>
            </a:r>
            <a:endParaRPr lang="en-SE" sz="1400" dirty="0">
              <a:solidFill>
                <a:srgbClr val="FFC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7DFF38-E88F-3112-8D0B-8CAADC5F5A15}"/>
              </a:ext>
            </a:extLst>
          </p:cNvPr>
          <p:cNvSpPr txBox="1"/>
          <p:nvPr/>
        </p:nvSpPr>
        <p:spPr>
          <a:xfrm>
            <a:off x="5436579" y="5479629"/>
            <a:ext cx="4035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The same </a:t>
            </a:r>
            <a:r>
              <a:rPr lang="en-US" sz="1400" dirty="0">
                <a:solidFill>
                  <a:srgbClr val="586E77"/>
                </a:solidFill>
              </a:rPr>
              <a:t>appearing value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can appear in many posits</a:t>
            </a:r>
            <a:endParaRPr lang="en-SE" sz="1400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DA1272-EA5C-5543-FA1A-879CEBC72000}"/>
              </a:ext>
            </a:extLst>
          </p:cNvPr>
          <p:cNvCxnSpPr>
            <a:cxnSpLocks/>
          </p:cNvCxnSpPr>
          <p:nvPr/>
        </p:nvCxnSpPr>
        <p:spPr>
          <a:xfrm flipV="1">
            <a:off x="6936274" y="3692206"/>
            <a:ext cx="0" cy="1768794"/>
          </a:xfrm>
          <a:prstGeom prst="straightConnector1">
            <a:avLst/>
          </a:prstGeom>
          <a:ln>
            <a:solidFill>
              <a:srgbClr val="586E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33C193-81A2-CFFE-B1B6-11632BD0465D}"/>
              </a:ext>
            </a:extLst>
          </p:cNvPr>
          <p:cNvCxnSpPr>
            <a:cxnSpLocks/>
          </p:cNvCxnSpPr>
          <p:nvPr/>
        </p:nvCxnSpPr>
        <p:spPr>
          <a:xfrm flipH="1" flipV="1">
            <a:off x="8153400" y="3692206"/>
            <a:ext cx="654050" cy="116363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0802E15-6215-86E5-1430-D557A7EF515B}"/>
              </a:ext>
            </a:extLst>
          </p:cNvPr>
          <p:cNvSpPr txBox="1"/>
          <p:nvPr/>
        </p:nvSpPr>
        <p:spPr>
          <a:xfrm>
            <a:off x="7422059" y="4855843"/>
            <a:ext cx="4100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The same </a:t>
            </a:r>
            <a:r>
              <a:rPr lang="en-US" sz="1400" dirty="0">
                <a:solidFill>
                  <a:srgbClr val="00B0F0"/>
                </a:solidFill>
              </a:rPr>
              <a:t>appearance time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can appear in many posits</a:t>
            </a:r>
            <a:endParaRPr lang="en-SE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0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1F190-1CC8-7D84-B4C0-914F0F7F0B6D}"/>
              </a:ext>
            </a:extLst>
          </p:cNvPr>
          <p:cNvSpPr txBox="1"/>
          <p:nvPr/>
        </p:nvSpPr>
        <p:spPr>
          <a:xfrm>
            <a:off x="3290093" y="3244334"/>
            <a:ext cx="5611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</a:rPr>
              <a:t>p1 </a:t>
            </a:r>
            <a:r>
              <a:rPr lang="sv-SE" dirty="0"/>
              <a:t>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husband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wife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"married"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'2004-06-19'</a:t>
            </a:r>
            <a:r>
              <a:rPr lang="sv-SE" dirty="0"/>
              <a:t>]</a:t>
            </a:r>
            <a:endParaRPr lang="en-S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A2E291-7C33-EBB2-DBEB-9AADB4000525}"/>
              </a:ext>
            </a:extLst>
          </p:cNvPr>
          <p:cNvCxnSpPr>
            <a:cxnSpLocks/>
          </p:cNvCxnSpPr>
          <p:nvPr/>
        </p:nvCxnSpPr>
        <p:spPr>
          <a:xfrm>
            <a:off x="3835400" y="3692206"/>
            <a:ext cx="2508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7821C-38E0-F3A9-3030-BE5AB6258A80}"/>
              </a:ext>
            </a:extLst>
          </p:cNvPr>
          <p:cNvCxnSpPr>
            <a:cxnSpLocks/>
          </p:cNvCxnSpPr>
          <p:nvPr/>
        </p:nvCxnSpPr>
        <p:spPr>
          <a:xfrm>
            <a:off x="5359400" y="3194051"/>
            <a:ext cx="88265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926EDE1-744D-D378-AC5B-68458313AFD0}"/>
              </a:ext>
            </a:extLst>
          </p:cNvPr>
          <p:cNvSpPr txBox="1"/>
          <p:nvPr/>
        </p:nvSpPr>
        <p:spPr>
          <a:xfrm>
            <a:off x="2654384" y="3763821"/>
            <a:ext cx="3583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All posits in which this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appearance set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appears</a:t>
            </a:r>
            <a:endParaRPr lang="en-S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48B72-4006-9306-D09E-44B6B12E8B45}"/>
              </a:ext>
            </a:extLst>
          </p:cNvPr>
          <p:cNvSpPr txBox="1"/>
          <p:nvPr/>
        </p:nvSpPr>
        <p:spPr>
          <a:xfrm>
            <a:off x="4946437" y="2832348"/>
            <a:ext cx="332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All posits in which this </a:t>
            </a:r>
            <a:r>
              <a:rPr lang="en-US" sz="1400" dirty="0">
                <a:solidFill>
                  <a:srgbClr val="FFC000"/>
                </a:solidFill>
              </a:rPr>
              <a:t>appearance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appears</a:t>
            </a:r>
            <a:endParaRPr lang="en-SE" sz="1400" dirty="0">
              <a:solidFill>
                <a:srgbClr val="FFC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16CF5D-8BC5-8012-0E18-404B107D1C7B}"/>
              </a:ext>
            </a:extLst>
          </p:cNvPr>
          <p:cNvCxnSpPr>
            <a:cxnSpLocks/>
          </p:cNvCxnSpPr>
          <p:nvPr/>
        </p:nvCxnSpPr>
        <p:spPr>
          <a:xfrm>
            <a:off x="2946400" y="1597007"/>
            <a:ext cx="1047750" cy="1597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284B16-3687-30A6-59F3-07E645FD45A6}"/>
              </a:ext>
            </a:extLst>
          </p:cNvPr>
          <p:cNvSpPr txBox="1"/>
          <p:nvPr/>
        </p:nvSpPr>
        <p:spPr>
          <a:xfrm>
            <a:off x="999177" y="1263471"/>
            <a:ext cx="284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All posits in which this </a:t>
            </a:r>
            <a:r>
              <a:rPr lang="en-US" sz="1400" dirty="0">
                <a:solidFill>
                  <a:srgbClr val="0070C0"/>
                </a:solidFill>
              </a:rPr>
              <a:t>thing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appears</a:t>
            </a:r>
            <a:endParaRPr lang="en-SE" sz="1400" dirty="0">
              <a:solidFill>
                <a:srgbClr val="FFC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A9E19F-5B07-BA5A-3EA4-72A279FF5D1A}"/>
              </a:ext>
            </a:extLst>
          </p:cNvPr>
          <p:cNvCxnSpPr/>
          <p:nvPr/>
        </p:nvCxnSpPr>
        <p:spPr>
          <a:xfrm>
            <a:off x="4721250" y="2397125"/>
            <a:ext cx="0" cy="79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2A13861-7762-ED19-ABE2-0B966F6B3680}"/>
              </a:ext>
            </a:extLst>
          </p:cNvPr>
          <p:cNvSpPr txBox="1"/>
          <p:nvPr/>
        </p:nvSpPr>
        <p:spPr>
          <a:xfrm>
            <a:off x="3782526" y="2064207"/>
            <a:ext cx="274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All posits in which this </a:t>
            </a:r>
            <a:r>
              <a:rPr lang="en-US" sz="1400" i="1" dirty="0"/>
              <a:t>role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appears</a:t>
            </a:r>
            <a:endParaRPr lang="en-SE" sz="1400" dirty="0">
              <a:solidFill>
                <a:srgbClr val="FFC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7DFF38-E88F-3112-8D0B-8CAADC5F5A15}"/>
              </a:ext>
            </a:extLst>
          </p:cNvPr>
          <p:cNvSpPr txBox="1"/>
          <p:nvPr/>
        </p:nvSpPr>
        <p:spPr>
          <a:xfrm>
            <a:off x="5436579" y="5479629"/>
            <a:ext cx="363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All posits in which this </a:t>
            </a:r>
            <a:r>
              <a:rPr lang="en-US" sz="1400" dirty="0">
                <a:solidFill>
                  <a:srgbClr val="586E77"/>
                </a:solidFill>
              </a:rPr>
              <a:t>appearing value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appears</a:t>
            </a:r>
            <a:endParaRPr lang="en-SE" sz="1400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DA1272-EA5C-5543-FA1A-879CEBC72000}"/>
              </a:ext>
            </a:extLst>
          </p:cNvPr>
          <p:cNvCxnSpPr>
            <a:cxnSpLocks/>
          </p:cNvCxnSpPr>
          <p:nvPr/>
        </p:nvCxnSpPr>
        <p:spPr>
          <a:xfrm flipV="1">
            <a:off x="6936274" y="3692206"/>
            <a:ext cx="0" cy="1768794"/>
          </a:xfrm>
          <a:prstGeom prst="straightConnector1">
            <a:avLst/>
          </a:prstGeom>
          <a:ln>
            <a:solidFill>
              <a:srgbClr val="586E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33C193-81A2-CFFE-B1B6-11632BD0465D}"/>
              </a:ext>
            </a:extLst>
          </p:cNvPr>
          <p:cNvCxnSpPr>
            <a:cxnSpLocks/>
          </p:cNvCxnSpPr>
          <p:nvPr/>
        </p:nvCxnSpPr>
        <p:spPr>
          <a:xfrm flipH="1" flipV="1">
            <a:off x="8153400" y="3692206"/>
            <a:ext cx="654050" cy="116363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0802E15-6215-86E5-1430-D557A7EF515B}"/>
              </a:ext>
            </a:extLst>
          </p:cNvPr>
          <p:cNvSpPr txBox="1"/>
          <p:nvPr/>
        </p:nvSpPr>
        <p:spPr>
          <a:xfrm>
            <a:off x="7422059" y="4855843"/>
            <a:ext cx="3698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All posits in which this </a:t>
            </a:r>
            <a:r>
              <a:rPr lang="en-US" sz="1400" dirty="0">
                <a:solidFill>
                  <a:srgbClr val="00B0F0"/>
                </a:solidFill>
              </a:rPr>
              <a:t>appearance time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appears</a:t>
            </a:r>
            <a:endParaRPr lang="en-SE" sz="1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35F8D-5DAD-4F8C-AF3C-78C351AD89CD}"/>
              </a:ext>
            </a:extLst>
          </p:cNvPr>
          <p:cNvSpPr txBox="1"/>
          <p:nvPr/>
        </p:nvSpPr>
        <p:spPr>
          <a:xfrm>
            <a:off x="4397745" y="583261"/>
            <a:ext cx="3396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MANY WAYS TO SEARCH!</a:t>
            </a:r>
            <a:endParaRPr lang="en-S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187D01D-EE6E-194B-FD5E-445380642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/>
        </p:blipFill>
        <p:spPr>
          <a:xfrm>
            <a:off x="1052512" y="1881419"/>
            <a:ext cx="10086975" cy="309516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290CF3C-3AB2-332E-917A-A8591A4BF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3228" y="829758"/>
            <a:ext cx="2345544" cy="9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D5B2E-529C-3F5D-BE04-3643B0B04E07}"/>
              </a:ext>
            </a:extLst>
          </p:cNvPr>
          <p:cNvSpPr txBox="1"/>
          <p:nvPr/>
        </p:nvSpPr>
        <p:spPr>
          <a:xfrm>
            <a:off x="762000" y="841513"/>
            <a:ext cx="108122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add role  </a:t>
            </a:r>
            <a:r>
              <a:rPr lang="sv-SE" i="1" dirty="0"/>
              <a:t>wife, husband, name, age, address, epithet</a:t>
            </a:r>
            <a:r>
              <a:rPr lang="sv-SE" dirty="0"/>
              <a:t>;</a:t>
            </a:r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[{(+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wife</a:t>
            </a:r>
            <a:r>
              <a:rPr lang="sv-SE" dirty="0"/>
              <a:t>), (+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husband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"married"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'2004-06-19'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"Lars Samuelsson"</a:t>
            </a:r>
            <a:r>
              <a:rPr lang="sv-SE" dirty="0"/>
              <a:t>,      </a:t>
            </a:r>
            <a:r>
              <a:rPr lang="sv-SE" dirty="0">
                <a:solidFill>
                  <a:srgbClr val="00B0F0"/>
                </a:solidFill>
              </a:rPr>
              <a:t>'1972-08-20'</a:t>
            </a:r>
            <a:r>
              <a:rPr lang="sv-SE" dirty="0"/>
              <a:t>],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/* A name I used to go by */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address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"street": "The Road of Karlberg",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"postal code": 11335,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"care_of": 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"name": "Lars Roenbaeck",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"apartment": 1501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}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}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'2007-09-01'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age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3.14159265358979323846264338327950288419716939937510582097494459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'2003-02-20'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p2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epithet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"/* liker of comments */, ], and  ""spaces"""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@BOT</a:t>
            </a:r>
            <a:r>
              <a:rPr lang="sv-SE" dirty="0"/>
              <a:t>];</a:t>
            </a:r>
          </a:p>
          <a:p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9122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4FA1B6-201D-C2DC-708F-0D10155DD3C6}"/>
              </a:ext>
            </a:extLst>
          </p:cNvPr>
          <p:cNvSpPr/>
          <p:nvPr/>
        </p:nvSpPr>
        <p:spPr>
          <a:xfrm>
            <a:off x="1676400" y="777299"/>
            <a:ext cx="558800" cy="543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58BBF1-4D5D-055D-AD7F-3FC03C9FC11E}"/>
              </a:ext>
            </a:extLst>
          </p:cNvPr>
          <p:cNvSpPr/>
          <p:nvPr/>
        </p:nvSpPr>
        <p:spPr>
          <a:xfrm>
            <a:off x="2127250" y="1577399"/>
            <a:ext cx="558800" cy="543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A250B-5AE8-7633-42FC-8FD50BECEA62}"/>
              </a:ext>
            </a:extLst>
          </p:cNvPr>
          <p:cNvSpPr txBox="1"/>
          <p:nvPr/>
        </p:nvSpPr>
        <p:spPr>
          <a:xfrm>
            <a:off x="7016750" y="528100"/>
            <a:ext cx="64100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roles</a:t>
            </a:r>
            <a:endParaRPr lang="en-SE" i="1" dirty="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3016FEBD-E17A-F001-C86A-E4F1D62023C8}"/>
              </a:ext>
            </a:extLst>
          </p:cNvPr>
          <p:cNvCxnSpPr>
            <a:stCxn id="8" idx="1"/>
            <a:endCxn id="6" idx="7"/>
          </p:cNvCxnSpPr>
          <p:nvPr/>
        </p:nvCxnSpPr>
        <p:spPr>
          <a:xfrm rot="10800000" flipV="1">
            <a:off x="2153366" y="712765"/>
            <a:ext cx="4863384" cy="14412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56C0DA59-0679-DF88-2464-76DFCE71D1A9}"/>
              </a:ext>
            </a:extLst>
          </p:cNvPr>
          <p:cNvCxnSpPr>
            <a:stCxn id="8" idx="2"/>
            <a:endCxn id="7" idx="7"/>
          </p:cNvCxnSpPr>
          <p:nvPr/>
        </p:nvCxnSpPr>
        <p:spPr>
          <a:xfrm rot="5400000">
            <a:off x="4590956" y="-1089307"/>
            <a:ext cx="759561" cy="473303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5D5B2E-529C-3F5D-BE04-3643B0B04E07}"/>
              </a:ext>
            </a:extLst>
          </p:cNvPr>
          <p:cNvSpPr txBox="1"/>
          <p:nvPr/>
        </p:nvSpPr>
        <p:spPr>
          <a:xfrm>
            <a:off x="762000" y="841513"/>
            <a:ext cx="108122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add role  </a:t>
            </a:r>
            <a:r>
              <a:rPr lang="sv-SE" i="1" dirty="0"/>
              <a:t>wife, husband, name, age, address, epithet</a:t>
            </a:r>
            <a:r>
              <a:rPr lang="sv-SE" dirty="0"/>
              <a:t>;</a:t>
            </a:r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[{(+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wife</a:t>
            </a:r>
            <a:r>
              <a:rPr lang="sv-SE" dirty="0"/>
              <a:t>), (+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husband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"married"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'2004-06-19'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"Lars Samuelsson"</a:t>
            </a:r>
            <a:r>
              <a:rPr lang="sv-SE" dirty="0"/>
              <a:t>,      </a:t>
            </a:r>
            <a:r>
              <a:rPr lang="sv-SE" dirty="0">
                <a:solidFill>
                  <a:srgbClr val="00B0F0"/>
                </a:solidFill>
              </a:rPr>
              <a:t>'1972-08-20'</a:t>
            </a:r>
            <a:r>
              <a:rPr lang="sv-SE" dirty="0"/>
              <a:t>],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/* A name I used to go by */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address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"street": "The Road of Karlberg",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"postal code": 11335,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"care_of": 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"name": "Lars Roenbaeck",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"apartment": 1501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}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}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'2007-09-01'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age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3.14159265358979323846264338327950288419716939937510582097494459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'2003-02-20'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p2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epithet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"/* liker of comments */, ], and  ""spaces"""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@BOT</a:t>
            </a:r>
            <a:r>
              <a:rPr lang="sv-SE" dirty="0"/>
              <a:t>];</a:t>
            </a:r>
          </a:p>
          <a:p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5802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6C13B8FB-3734-C640-C7A7-41071965A820}"/>
              </a:ext>
            </a:extLst>
          </p:cNvPr>
          <p:cNvSpPr/>
          <p:nvPr/>
        </p:nvSpPr>
        <p:spPr>
          <a:xfrm>
            <a:off x="914400" y="2127964"/>
            <a:ext cx="558800" cy="543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99DE00-E34A-99AE-3EFE-1B9B4FA58631}"/>
              </a:ext>
            </a:extLst>
          </p:cNvPr>
          <p:cNvSpPr/>
          <p:nvPr/>
        </p:nvSpPr>
        <p:spPr>
          <a:xfrm>
            <a:off x="1473200" y="2127964"/>
            <a:ext cx="558800" cy="543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89583A-65A9-56FB-CA60-312F7F92A9F7}"/>
              </a:ext>
            </a:extLst>
          </p:cNvPr>
          <p:cNvSpPr txBox="1"/>
          <p:nvPr/>
        </p:nvSpPr>
        <p:spPr>
          <a:xfrm>
            <a:off x="816071" y="3429000"/>
            <a:ext cx="76815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things</a:t>
            </a:r>
            <a:endParaRPr lang="en-SE" b="1" dirty="0">
              <a:solidFill>
                <a:srgbClr val="0070C0"/>
              </a:solidFill>
            </a:endParaRP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5D09B089-03EC-C015-6B10-C7E427C3CE36}"/>
              </a:ext>
            </a:extLst>
          </p:cNvPr>
          <p:cNvCxnSpPr>
            <a:cxnSpLocks/>
            <a:stCxn id="17" idx="0"/>
            <a:endCxn id="16" idx="4"/>
          </p:cNvCxnSpPr>
          <p:nvPr/>
        </p:nvCxnSpPr>
        <p:spPr>
          <a:xfrm rot="5400000" flipH="1" flipV="1">
            <a:off x="1097608" y="2774009"/>
            <a:ext cx="757535" cy="55244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8D206FD-8FC3-FEDB-8C68-D19D2998D9D7}"/>
              </a:ext>
            </a:extLst>
          </p:cNvPr>
          <p:cNvCxnSpPr>
            <a:cxnSpLocks/>
            <a:stCxn id="17" idx="0"/>
            <a:endCxn id="15" idx="4"/>
          </p:cNvCxnSpPr>
          <p:nvPr/>
        </p:nvCxnSpPr>
        <p:spPr>
          <a:xfrm rot="16200000" flipV="1">
            <a:off x="818209" y="3047057"/>
            <a:ext cx="757535" cy="635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5D5B2E-529C-3F5D-BE04-3643B0B04E07}"/>
              </a:ext>
            </a:extLst>
          </p:cNvPr>
          <p:cNvSpPr txBox="1"/>
          <p:nvPr/>
        </p:nvSpPr>
        <p:spPr>
          <a:xfrm>
            <a:off x="762000" y="841513"/>
            <a:ext cx="108122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add role  </a:t>
            </a:r>
            <a:r>
              <a:rPr lang="sv-SE" i="1" dirty="0"/>
              <a:t>wife, husband, name, age, address, epithet</a:t>
            </a:r>
            <a:r>
              <a:rPr lang="sv-SE" dirty="0"/>
              <a:t>;</a:t>
            </a:r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[{(+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wife</a:t>
            </a:r>
            <a:r>
              <a:rPr lang="sv-SE" dirty="0"/>
              <a:t>), (+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husband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"married"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'2004-06-19'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"Lars Samuelsson"</a:t>
            </a:r>
            <a:r>
              <a:rPr lang="sv-SE" dirty="0"/>
              <a:t>,      </a:t>
            </a:r>
            <a:r>
              <a:rPr lang="sv-SE" dirty="0">
                <a:solidFill>
                  <a:srgbClr val="00B0F0"/>
                </a:solidFill>
              </a:rPr>
              <a:t>'1972-08-20'</a:t>
            </a:r>
            <a:r>
              <a:rPr lang="sv-SE" dirty="0"/>
              <a:t>],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/* A name I used to go by */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address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"street": "The Road of Karlberg",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"postal code": 11335,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"care_of": 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"name": "Lars Roenbaeck",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"apartment": 1501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}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}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'2007-09-01'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age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3.14159265358979323846264338327950288419716939937510582097494459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'2003-02-20'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p2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epithet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"/* liker of comments */, ], and  ""spaces"""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@BOT</a:t>
            </a:r>
            <a:r>
              <a:rPr lang="sv-SE" dirty="0"/>
              <a:t>];</a:t>
            </a:r>
          </a:p>
          <a:p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6010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:a16="http://schemas.microsoft.com/office/drawing/2014/main" id="{058DD8B0-E7F4-1144-D553-740A1652984D}"/>
              </a:ext>
            </a:extLst>
          </p:cNvPr>
          <p:cNvSpPr/>
          <p:nvPr/>
        </p:nvSpPr>
        <p:spPr>
          <a:xfrm>
            <a:off x="5391150" y="1574101"/>
            <a:ext cx="1289050" cy="543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0B786B-7850-65DF-C17E-76EDFEB61054}"/>
              </a:ext>
            </a:extLst>
          </p:cNvPr>
          <p:cNvSpPr/>
          <p:nvPr/>
        </p:nvSpPr>
        <p:spPr>
          <a:xfrm>
            <a:off x="1653230" y="4064227"/>
            <a:ext cx="1289050" cy="543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75F2FB-0714-B392-3E4D-E8BE8B871B69}"/>
              </a:ext>
            </a:extLst>
          </p:cNvPr>
          <p:cNvSpPr txBox="1"/>
          <p:nvPr/>
        </p:nvSpPr>
        <p:spPr>
          <a:xfrm>
            <a:off x="5437050" y="2685366"/>
            <a:ext cx="119725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timepoints</a:t>
            </a:r>
            <a:endParaRPr lang="en-SE" dirty="0">
              <a:solidFill>
                <a:srgbClr val="00B0F0"/>
              </a:solidFill>
            </a:endParaRP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7D08A63C-98C8-8D63-C277-269259FE7078}"/>
              </a:ext>
            </a:extLst>
          </p:cNvPr>
          <p:cNvCxnSpPr>
            <a:cxnSpLocks/>
            <a:stCxn id="45" idx="0"/>
            <a:endCxn id="43" idx="4"/>
          </p:cNvCxnSpPr>
          <p:nvPr/>
        </p:nvCxnSpPr>
        <p:spPr>
          <a:xfrm rot="16200000" flipV="1">
            <a:off x="5751794" y="2401483"/>
            <a:ext cx="567764" cy="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B24AB1EE-60CC-5E08-31BF-3EDFEA28CF18}"/>
              </a:ext>
            </a:extLst>
          </p:cNvPr>
          <p:cNvCxnSpPr>
            <a:stCxn id="45" idx="1"/>
            <a:endCxn id="44" idx="7"/>
          </p:cNvCxnSpPr>
          <p:nvPr/>
        </p:nvCxnSpPr>
        <p:spPr>
          <a:xfrm rot="10800000" flipV="1">
            <a:off x="2753504" y="2870031"/>
            <a:ext cx="2683547" cy="127378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5D5B2E-529C-3F5D-BE04-3643B0B04E07}"/>
              </a:ext>
            </a:extLst>
          </p:cNvPr>
          <p:cNvSpPr txBox="1"/>
          <p:nvPr/>
        </p:nvSpPr>
        <p:spPr>
          <a:xfrm>
            <a:off x="762000" y="841513"/>
            <a:ext cx="108122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add role  </a:t>
            </a:r>
            <a:r>
              <a:rPr lang="sv-SE" i="1" dirty="0"/>
              <a:t>wife, husband, name, age, address, epithet</a:t>
            </a:r>
            <a:r>
              <a:rPr lang="sv-SE" dirty="0"/>
              <a:t>;</a:t>
            </a:r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[{(+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wife</a:t>
            </a:r>
            <a:r>
              <a:rPr lang="sv-SE" dirty="0"/>
              <a:t>), (+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husband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"married"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'2004-06-19'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"Lars Samuelsson"</a:t>
            </a:r>
            <a:r>
              <a:rPr lang="sv-SE" dirty="0"/>
              <a:t>,      </a:t>
            </a:r>
            <a:r>
              <a:rPr lang="sv-SE" dirty="0">
                <a:solidFill>
                  <a:srgbClr val="00B0F0"/>
                </a:solidFill>
              </a:rPr>
              <a:t>'1972-08-20'</a:t>
            </a:r>
            <a:r>
              <a:rPr lang="sv-SE" dirty="0"/>
              <a:t>],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/* A name I used to go by */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address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"street": "The Road of Karlberg",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"postal code": 11335,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"care_of": 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"name": "Lars Roenbaeck",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"apartment": 1501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}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}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'2007-09-01'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age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3.14159265358979323846264338327950288419716939937510582097494459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'2003-02-20'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p2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epithet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"/* liker of comments */, ], and  ""spaces"""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@BOT</a:t>
            </a:r>
            <a:r>
              <a:rPr lang="sv-SE" dirty="0"/>
              <a:t>];</a:t>
            </a:r>
          </a:p>
          <a:p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9778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EA99F7A-4798-07DD-121D-585106417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1"/>
          <a:stretch/>
        </p:blipFill>
        <p:spPr>
          <a:xfrm>
            <a:off x="1052512" y="1886890"/>
            <a:ext cx="10086975" cy="30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8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93DE6015-BB7D-A2D1-8622-7E333DC8B3A0}"/>
              </a:ext>
            </a:extLst>
          </p:cNvPr>
          <p:cNvSpPr/>
          <p:nvPr/>
        </p:nvSpPr>
        <p:spPr>
          <a:xfrm>
            <a:off x="4337050" y="1577398"/>
            <a:ext cx="1054100" cy="543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50B570-8A20-24B9-B90B-543BD45F8725}"/>
              </a:ext>
            </a:extLst>
          </p:cNvPr>
          <p:cNvSpPr/>
          <p:nvPr/>
        </p:nvSpPr>
        <p:spPr>
          <a:xfrm>
            <a:off x="2362200" y="4320598"/>
            <a:ext cx="8020050" cy="543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37DA85-4905-8F05-F5B2-7B9D331EAE7B}"/>
              </a:ext>
            </a:extLst>
          </p:cNvPr>
          <p:cNvSpPr txBox="1"/>
          <p:nvPr/>
        </p:nvSpPr>
        <p:spPr>
          <a:xfrm>
            <a:off x="5977885" y="3435351"/>
            <a:ext cx="77598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86E77"/>
                </a:solidFill>
              </a:rPr>
              <a:t>values</a:t>
            </a:r>
            <a:endParaRPr lang="en-SE" dirty="0">
              <a:solidFill>
                <a:srgbClr val="586E77"/>
              </a:solidFill>
            </a:endParaRP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AEE7E0C-6109-5AC5-DD93-F8127FE198ED}"/>
              </a:ext>
            </a:extLst>
          </p:cNvPr>
          <p:cNvCxnSpPr>
            <a:cxnSpLocks/>
            <a:stCxn id="32" idx="1"/>
            <a:endCxn id="30" idx="4"/>
          </p:cNvCxnSpPr>
          <p:nvPr/>
        </p:nvCxnSpPr>
        <p:spPr>
          <a:xfrm rot="10800000">
            <a:off x="4864101" y="2120899"/>
            <a:ext cx="1113785" cy="14991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B9D1E239-0FA3-4D29-3205-EA36FEAD62E0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 rot="16200000" flipH="1">
            <a:off x="6111093" y="4059465"/>
            <a:ext cx="515915" cy="634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5D5B2E-529C-3F5D-BE04-3643B0B04E07}"/>
              </a:ext>
            </a:extLst>
          </p:cNvPr>
          <p:cNvSpPr txBox="1"/>
          <p:nvPr/>
        </p:nvSpPr>
        <p:spPr>
          <a:xfrm>
            <a:off x="762000" y="841513"/>
            <a:ext cx="108122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add role  </a:t>
            </a:r>
            <a:r>
              <a:rPr lang="sv-SE" i="1" dirty="0"/>
              <a:t>wife, husband, name, age, address, epithet</a:t>
            </a:r>
            <a:r>
              <a:rPr lang="sv-SE" dirty="0"/>
              <a:t>;</a:t>
            </a:r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[{(+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wife</a:t>
            </a:r>
            <a:r>
              <a:rPr lang="sv-SE" dirty="0"/>
              <a:t>), (+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husband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"married"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'2004-06-19'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"Lars Samuelsson"</a:t>
            </a:r>
            <a:r>
              <a:rPr lang="sv-SE" dirty="0"/>
              <a:t>,      </a:t>
            </a:r>
            <a:r>
              <a:rPr lang="sv-SE" dirty="0">
                <a:solidFill>
                  <a:srgbClr val="00B0F0"/>
                </a:solidFill>
              </a:rPr>
              <a:t>'1972-08-20'</a:t>
            </a:r>
            <a:r>
              <a:rPr lang="sv-SE" dirty="0"/>
              <a:t>],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/* A name I used to go by */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address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"street": "The Road of Karlberg",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"postal code": 11335,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"care_of": 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"name": "Lars Roenbaeck",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"apartment": 1501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}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}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'2007-09-01'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age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3.14159265358979323846264338327950288419716939937510582097494459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'2003-02-20'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p2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epithet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"/* liker of comments */, ], and  ""spaces"""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@BOT</a:t>
            </a:r>
            <a:r>
              <a:rPr lang="sv-SE" dirty="0"/>
              <a:t>];</a:t>
            </a:r>
          </a:p>
          <a:p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3356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E00E0EA-3997-09F5-9996-A124157D8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8"/>
          <a:stretch/>
        </p:blipFill>
        <p:spPr>
          <a:xfrm>
            <a:off x="1052512" y="1884146"/>
            <a:ext cx="10086975" cy="30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4D03D1C-ED62-5D4C-671C-26DB3A0B3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3"/>
          <a:stretch/>
        </p:blipFill>
        <p:spPr>
          <a:xfrm>
            <a:off x="1052512" y="1878675"/>
            <a:ext cx="10086975" cy="31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60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B7FD750-B9FB-5B16-F710-F9E62EE1EB91}"/>
              </a:ext>
            </a:extLst>
          </p:cNvPr>
          <p:cNvSpPr/>
          <p:nvPr/>
        </p:nvSpPr>
        <p:spPr>
          <a:xfrm>
            <a:off x="984250" y="1695451"/>
            <a:ext cx="431800" cy="33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94DC13-EF74-BE6C-47DF-75E33D65AF08}"/>
              </a:ext>
            </a:extLst>
          </p:cNvPr>
          <p:cNvSpPr/>
          <p:nvPr/>
        </p:nvSpPr>
        <p:spPr>
          <a:xfrm>
            <a:off x="1612900" y="1695451"/>
            <a:ext cx="508000" cy="33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B387C-FAFB-859B-B875-7C7A248CCD0B}"/>
              </a:ext>
            </a:extLst>
          </p:cNvPr>
          <p:cNvSpPr txBox="1"/>
          <p:nvPr/>
        </p:nvSpPr>
        <p:spPr>
          <a:xfrm>
            <a:off x="2241550" y="1215173"/>
            <a:ext cx="72167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insert</a:t>
            </a:r>
            <a:endParaRPr lang="en-SE" dirty="0">
              <a:solidFill>
                <a:schemeClr val="accent6"/>
              </a:solidFill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7BBC9711-FBCE-8E4A-AA05-64D7E4931338}"/>
              </a:ext>
            </a:extLst>
          </p:cNvPr>
          <p:cNvCxnSpPr>
            <a:stCxn id="3" idx="1"/>
            <a:endCxn id="5" idx="0"/>
          </p:cNvCxnSpPr>
          <p:nvPr/>
        </p:nvCxnSpPr>
        <p:spPr>
          <a:xfrm rot="10800000" flipV="1">
            <a:off x="1200150" y="1399839"/>
            <a:ext cx="1041400" cy="29561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D012F0F1-6753-5823-62A1-DFB11B5C9BEF}"/>
              </a:ext>
            </a:extLst>
          </p:cNvPr>
          <p:cNvCxnSpPr>
            <a:stCxn id="3" idx="1"/>
            <a:endCxn id="6" idx="0"/>
          </p:cNvCxnSpPr>
          <p:nvPr/>
        </p:nvCxnSpPr>
        <p:spPr>
          <a:xfrm rot="10800000" flipV="1">
            <a:off x="1866900" y="1399839"/>
            <a:ext cx="374650" cy="29561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ED17981-6695-7086-2D65-7D74CC907097}"/>
              </a:ext>
            </a:extLst>
          </p:cNvPr>
          <p:cNvSpPr/>
          <p:nvPr/>
        </p:nvSpPr>
        <p:spPr>
          <a:xfrm>
            <a:off x="1603375" y="4445001"/>
            <a:ext cx="346075" cy="33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E7DD2A-42EA-76C6-F757-5D04B13A84C0}"/>
              </a:ext>
            </a:extLst>
          </p:cNvPr>
          <p:cNvSpPr/>
          <p:nvPr/>
        </p:nvSpPr>
        <p:spPr>
          <a:xfrm>
            <a:off x="1603375" y="2253778"/>
            <a:ext cx="346075" cy="33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A72C9-DF80-D58E-AE7C-C38B078F838A}"/>
              </a:ext>
            </a:extLst>
          </p:cNvPr>
          <p:cNvSpPr txBox="1"/>
          <p:nvPr/>
        </p:nvSpPr>
        <p:spPr>
          <a:xfrm>
            <a:off x="694378" y="3115141"/>
            <a:ext cx="6894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recall</a:t>
            </a:r>
            <a:endParaRPr lang="en-SE" dirty="0">
              <a:solidFill>
                <a:schemeClr val="accent6"/>
              </a:solidFill>
            </a:endParaRP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8312113-A560-153C-4A1E-4B9F1C741359}"/>
              </a:ext>
            </a:extLst>
          </p:cNvPr>
          <p:cNvCxnSpPr>
            <a:stCxn id="13" idx="0"/>
            <a:endCxn id="12" idx="2"/>
          </p:cNvCxnSpPr>
          <p:nvPr/>
        </p:nvCxnSpPr>
        <p:spPr>
          <a:xfrm rot="5400000" flipH="1" flipV="1">
            <a:off x="973116" y="2484883"/>
            <a:ext cx="696263" cy="56425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E84E8DD9-B8B3-129B-1709-352DB1FA2BEB}"/>
              </a:ext>
            </a:extLst>
          </p:cNvPr>
          <p:cNvCxnSpPr>
            <a:stCxn id="13" idx="2"/>
            <a:endCxn id="11" idx="2"/>
          </p:cNvCxnSpPr>
          <p:nvPr/>
        </p:nvCxnSpPr>
        <p:spPr>
          <a:xfrm rot="16200000" flipH="1">
            <a:off x="758433" y="3765159"/>
            <a:ext cx="1125628" cy="56425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5D5B2E-529C-3F5D-BE04-3643B0B04E07}"/>
              </a:ext>
            </a:extLst>
          </p:cNvPr>
          <p:cNvSpPr txBox="1"/>
          <p:nvPr/>
        </p:nvSpPr>
        <p:spPr>
          <a:xfrm>
            <a:off x="762000" y="841513"/>
            <a:ext cx="108122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add role  </a:t>
            </a:r>
            <a:r>
              <a:rPr lang="sv-SE" i="1" dirty="0"/>
              <a:t>wife, husband, name, age, address, epithet</a:t>
            </a:r>
            <a:r>
              <a:rPr lang="sv-SE" dirty="0"/>
              <a:t>;</a:t>
            </a:r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[{(+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wife</a:t>
            </a:r>
            <a:r>
              <a:rPr lang="sv-SE" dirty="0"/>
              <a:t>), (+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husband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"married"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'2004-06-19'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"Lars Samuelsson"</a:t>
            </a:r>
            <a:r>
              <a:rPr lang="sv-SE" dirty="0"/>
              <a:t>,      </a:t>
            </a:r>
            <a:r>
              <a:rPr lang="sv-SE" dirty="0">
                <a:solidFill>
                  <a:srgbClr val="00B0F0"/>
                </a:solidFill>
              </a:rPr>
              <a:t>'1972-08-20'</a:t>
            </a:r>
            <a:r>
              <a:rPr lang="sv-SE" dirty="0"/>
              <a:t>],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/* A name I used to go by */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address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"street": "The Road of Karlberg",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"postal code": 11335,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"care_of": {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"name": "Lars Roenbaeck",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   "apartment": 1501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   } </a:t>
            </a:r>
          </a:p>
          <a:p>
            <a:r>
              <a:rPr lang="sv-SE" dirty="0">
                <a:solidFill>
                  <a:srgbClr val="586E77"/>
                </a:solidFill>
              </a:rPr>
              <a:t>             }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'2007-09-01'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age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3.14159265358979323846264338327950288419716939937510582097494459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'2003-02-20'</a:t>
            </a:r>
            <a:r>
              <a:rPr lang="sv-SE" dirty="0"/>
              <a:t>],</a:t>
            </a:r>
          </a:p>
          <a:p>
            <a:r>
              <a:rPr lang="sv-SE" dirty="0"/>
              <a:t>   +</a:t>
            </a:r>
            <a:r>
              <a:rPr lang="sv-SE" b="1" dirty="0">
                <a:solidFill>
                  <a:srgbClr val="0070C0"/>
                </a:solidFill>
              </a:rPr>
              <a:t>p2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epithet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"/* liker of comments */, ], and  ""spaces"""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@BOT</a:t>
            </a:r>
            <a:r>
              <a:rPr lang="sv-SE" dirty="0"/>
              <a:t>];</a:t>
            </a:r>
          </a:p>
          <a:p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30126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673052A-F9FC-3A3C-04BD-CB3A2C601672}"/>
              </a:ext>
            </a:extLst>
          </p:cNvPr>
          <p:cNvSpPr txBox="1"/>
          <p:nvPr/>
        </p:nvSpPr>
        <p:spPr>
          <a:xfrm>
            <a:off x="762000" y="841513"/>
            <a:ext cx="61166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add role</a:t>
            </a:r>
            <a:r>
              <a:rPr lang="sv-SE" dirty="0"/>
              <a:t>  </a:t>
            </a:r>
            <a:r>
              <a:rPr lang="sv-SE" i="1" dirty="0"/>
              <a:t>birth date</a:t>
            </a:r>
            <a:r>
              <a:rPr lang="sv-SE" dirty="0"/>
              <a:t>;</a:t>
            </a:r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b="1" dirty="0"/>
              <a:t>   </a:t>
            </a:r>
            <a:r>
              <a:rPr lang="sv-SE" dirty="0"/>
              <a:t>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"Anneli"</a:t>
            </a:r>
            <a:r>
              <a:rPr lang="sv-SE" dirty="0"/>
              <a:t>,    </a:t>
            </a:r>
            <a:r>
              <a:rPr lang="sv-SE" dirty="0">
                <a:solidFill>
                  <a:srgbClr val="00B0F0"/>
                </a:solidFill>
              </a:rPr>
              <a:t>'1972-02-13'</a:t>
            </a:r>
            <a:r>
              <a:rPr lang="sv-SE" dirty="0"/>
              <a:t>],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age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30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'2002-02-13'</a:t>
            </a:r>
            <a:r>
              <a:rPr lang="sv-SE" dirty="0"/>
              <a:t>], 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birth date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'1972-02-13'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'1972-02-13'</a:t>
            </a:r>
            <a:r>
              <a:rPr lang="sv-SE" dirty="0"/>
              <a:t>];</a:t>
            </a:r>
          </a:p>
          <a:p>
            <a:endParaRPr lang="sv-SE" dirty="0"/>
          </a:p>
          <a:p>
            <a:r>
              <a:rPr lang="sv-SE" b="1" dirty="0"/>
              <a:t>add posit </a:t>
            </a:r>
            <a:r>
              <a:rPr lang="sv-SE" dirty="0"/>
              <a:t>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"Lars Roenbaeck"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'2004-07-01'</a:t>
            </a:r>
            <a:r>
              <a:rPr lang="sv-SE" dirty="0"/>
              <a:t>];  </a:t>
            </a:r>
          </a:p>
          <a:p>
            <a:r>
              <a:rPr lang="sv-SE" b="1" dirty="0"/>
              <a:t>add posit 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, </a:t>
            </a:r>
            <a:r>
              <a:rPr lang="sv-SE" i="1" dirty="0"/>
              <a:t>posit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ascertains</a:t>
            </a:r>
            <a:r>
              <a:rPr lang="sv-SE" dirty="0"/>
              <a:t>)},   </a:t>
            </a:r>
            <a:r>
              <a:rPr lang="sv-SE" dirty="0">
                <a:solidFill>
                  <a:srgbClr val="586E77"/>
                </a:solidFill>
              </a:rPr>
              <a:t>100%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@NOW</a:t>
            </a:r>
            <a:r>
              <a:rPr lang="sv-SE" dirty="0"/>
              <a:t>], 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p2</a:t>
            </a:r>
            <a:r>
              <a:rPr lang="sv-SE" dirty="0"/>
              <a:t>, </a:t>
            </a:r>
            <a:r>
              <a:rPr lang="sv-SE" i="1" dirty="0"/>
              <a:t>posit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ascertains</a:t>
            </a:r>
            <a:r>
              <a:rPr lang="sv-SE" dirty="0"/>
              <a:t>)},  </a:t>
            </a:r>
            <a:r>
              <a:rPr lang="sv-SE" dirty="0">
                <a:solidFill>
                  <a:srgbClr val="586E77"/>
                </a:solidFill>
              </a:rPr>
              <a:t>-100%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@NOW</a:t>
            </a:r>
            <a:r>
              <a:rPr lang="sv-SE" dirty="0"/>
              <a:t>];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b="1" dirty="0"/>
              <a:t>   </a:t>
            </a:r>
            <a:r>
              <a:rPr lang="sv-SE" dirty="0"/>
              <a:t>[{(+</a:t>
            </a:r>
            <a:r>
              <a:rPr lang="sv-SE" b="1" dirty="0">
                <a:solidFill>
                  <a:srgbClr val="0070C0"/>
                </a:solidFill>
              </a:rPr>
              <a:t>c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"Person"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@NOW</a:t>
            </a:r>
            <a:r>
              <a:rPr lang="sv-SE" dirty="0"/>
              <a:t>],</a:t>
            </a:r>
            <a:endParaRPr lang="sv-SE" b="1" dirty="0"/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thing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c</a:t>
            </a:r>
            <a:r>
              <a:rPr lang="sv-SE" dirty="0"/>
              <a:t>, </a:t>
            </a:r>
            <a:r>
              <a:rPr lang="sv-SE" i="1" dirty="0"/>
              <a:t>class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"belongs"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'1972-02-13'</a:t>
            </a:r>
            <a:r>
              <a:rPr lang="sv-SE" dirty="0"/>
              <a:t>];</a:t>
            </a:r>
          </a:p>
          <a:p>
            <a:r>
              <a:rPr lang="sv-SE" dirty="0"/>
              <a:t>  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81002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673052A-F9FC-3A3C-04BD-CB3A2C601672}"/>
              </a:ext>
            </a:extLst>
          </p:cNvPr>
          <p:cNvSpPr txBox="1"/>
          <p:nvPr/>
        </p:nvSpPr>
        <p:spPr>
          <a:xfrm>
            <a:off x="762000" y="841513"/>
            <a:ext cx="61166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add role</a:t>
            </a:r>
            <a:r>
              <a:rPr lang="sv-SE" dirty="0"/>
              <a:t>  </a:t>
            </a:r>
            <a:r>
              <a:rPr lang="sv-SE" i="1" dirty="0"/>
              <a:t>birth date</a:t>
            </a:r>
            <a:r>
              <a:rPr lang="sv-SE" dirty="0"/>
              <a:t>;</a:t>
            </a:r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b="1" dirty="0"/>
              <a:t>   </a:t>
            </a:r>
            <a:r>
              <a:rPr lang="sv-SE" dirty="0"/>
              <a:t>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"Anneli"</a:t>
            </a:r>
            <a:r>
              <a:rPr lang="sv-SE" dirty="0"/>
              <a:t>,    </a:t>
            </a:r>
            <a:r>
              <a:rPr lang="sv-SE" dirty="0">
                <a:solidFill>
                  <a:srgbClr val="00B0F0"/>
                </a:solidFill>
              </a:rPr>
              <a:t>'1972-02-13'</a:t>
            </a:r>
            <a:r>
              <a:rPr lang="sv-SE" dirty="0"/>
              <a:t>],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age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30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'2002-02-13'</a:t>
            </a:r>
            <a:r>
              <a:rPr lang="sv-SE" dirty="0"/>
              <a:t>], 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birth date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'1972-02-13'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'1972-02-13'</a:t>
            </a:r>
            <a:r>
              <a:rPr lang="sv-SE" dirty="0"/>
              <a:t>];</a:t>
            </a:r>
          </a:p>
          <a:p>
            <a:endParaRPr lang="sv-SE" dirty="0"/>
          </a:p>
          <a:p>
            <a:r>
              <a:rPr lang="sv-SE" b="1" dirty="0"/>
              <a:t>add posit </a:t>
            </a:r>
            <a:r>
              <a:rPr lang="sv-SE" dirty="0"/>
              <a:t>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"Lars Roenbaeck"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'2004-07-01'</a:t>
            </a:r>
            <a:r>
              <a:rPr lang="sv-SE" dirty="0"/>
              <a:t>];  </a:t>
            </a:r>
          </a:p>
          <a:p>
            <a:r>
              <a:rPr lang="sv-SE" b="1" dirty="0"/>
              <a:t>add posit 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, </a:t>
            </a:r>
            <a:r>
              <a:rPr lang="sv-SE" i="1" dirty="0"/>
              <a:t>posit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ascertains</a:t>
            </a:r>
            <a:r>
              <a:rPr lang="sv-SE" dirty="0"/>
              <a:t>)},   </a:t>
            </a:r>
            <a:r>
              <a:rPr lang="sv-SE" dirty="0">
                <a:solidFill>
                  <a:srgbClr val="586E77"/>
                </a:solidFill>
              </a:rPr>
              <a:t>100%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@NOW</a:t>
            </a:r>
            <a:r>
              <a:rPr lang="sv-SE" dirty="0"/>
              <a:t>], 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p2</a:t>
            </a:r>
            <a:r>
              <a:rPr lang="sv-SE" dirty="0"/>
              <a:t>, </a:t>
            </a:r>
            <a:r>
              <a:rPr lang="sv-SE" i="1" dirty="0"/>
              <a:t>posit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ascertains</a:t>
            </a:r>
            <a:r>
              <a:rPr lang="sv-SE" dirty="0"/>
              <a:t>)},  </a:t>
            </a:r>
            <a:r>
              <a:rPr lang="sv-SE" dirty="0">
                <a:solidFill>
                  <a:srgbClr val="586E77"/>
                </a:solidFill>
              </a:rPr>
              <a:t>-100%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@NOW</a:t>
            </a:r>
            <a:r>
              <a:rPr lang="sv-SE" dirty="0"/>
              <a:t>];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b="1" dirty="0"/>
              <a:t>   </a:t>
            </a:r>
            <a:r>
              <a:rPr lang="sv-SE" dirty="0"/>
              <a:t>[{(+</a:t>
            </a:r>
            <a:r>
              <a:rPr lang="sv-SE" b="1" dirty="0">
                <a:solidFill>
                  <a:srgbClr val="0070C0"/>
                </a:solidFill>
              </a:rPr>
              <a:t>c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"Person"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@NOW</a:t>
            </a:r>
            <a:r>
              <a:rPr lang="sv-SE" dirty="0"/>
              <a:t>],</a:t>
            </a:r>
            <a:endParaRPr lang="sv-SE" b="1" dirty="0"/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thing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c</a:t>
            </a:r>
            <a:r>
              <a:rPr lang="sv-SE" dirty="0"/>
              <a:t>, </a:t>
            </a:r>
            <a:r>
              <a:rPr lang="sv-SE" i="1" dirty="0"/>
              <a:t>class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"belongs"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'1972-02-13'</a:t>
            </a:r>
            <a:r>
              <a:rPr lang="sv-SE" dirty="0"/>
              <a:t>];</a:t>
            </a:r>
          </a:p>
          <a:p>
            <a:r>
              <a:rPr lang="sv-SE" dirty="0"/>
              <a:t>   </a:t>
            </a:r>
            <a:endParaRPr lang="en-S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F2A191-5F96-6F8C-A1BF-562BF51AFC0C}"/>
              </a:ext>
            </a:extLst>
          </p:cNvPr>
          <p:cNvSpPr txBox="1"/>
          <p:nvPr/>
        </p:nvSpPr>
        <p:spPr>
          <a:xfrm>
            <a:off x="7694234" y="2776777"/>
            <a:ext cx="310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p1</a:t>
            </a:r>
            <a:r>
              <a:rPr lang="en-US" dirty="0">
                <a:solidFill>
                  <a:schemeClr val="accent6"/>
                </a:solidFill>
              </a:rPr>
              <a:t> holds five posit things here</a:t>
            </a:r>
            <a:endParaRPr lang="en-SE" dirty="0">
              <a:solidFill>
                <a:schemeClr val="accent6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4D8C3A-6FC7-E12D-B147-67778FA3D5C5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777074" y="2961443"/>
            <a:ext cx="917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B89EC6C-992F-EFB0-3DF0-3575CB0468C8}"/>
              </a:ext>
            </a:extLst>
          </p:cNvPr>
          <p:cNvSpPr txBox="1"/>
          <p:nvPr/>
        </p:nvSpPr>
        <p:spPr>
          <a:xfrm>
            <a:off x="6486354" y="3323510"/>
            <a:ext cx="339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so this expands to five posits</a:t>
            </a:r>
            <a:endParaRPr lang="en-SE" dirty="0">
              <a:solidFill>
                <a:schemeClr val="accent6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EC65B5-66C6-E11B-6BDA-0C69D25D8B70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5569194" y="3508176"/>
            <a:ext cx="917160" cy="2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56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5B78F-CD62-5F98-00D7-8EF68F9633F2}"/>
              </a:ext>
            </a:extLst>
          </p:cNvPr>
          <p:cNvSpPr txBox="1"/>
          <p:nvPr/>
        </p:nvSpPr>
        <p:spPr>
          <a:xfrm>
            <a:off x="762000" y="841513"/>
            <a:ext cx="61166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add role</a:t>
            </a:r>
            <a:r>
              <a:rPr lang="sv-SE" dirty="0"/>
              <a:t>  </a:t>
            </a:r>
            <a:r>
              <a:rPr lang="sv-SE" i="1" dirty="0"/>
              <a:t>birth date</a:t>
            </a:r>
            <a:r>
              <a:rPr lang="sv-SE" dirty="0"/>
              <a:t>;</a:t>
            </a:r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b="1" dirty="0"/>
              <a:t>   </a:t>
            </a:r>
            <a:r>
              <a:rPr lang="sv-SE" dirty="0"/>
              <a:t>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"Anneli"</a:t>
            </a:r>
            <a:r>
              <a:rPr lang="sv-SE" dirty="0"/>
              <a:t>,    </a:t>
            </a:r>
            <a:r>
              <a:rPr lang="sv-SE" dirty="0">
                <a:solidFill>
                  <a:srgbClr val="00B0F0"/>
                </a:solidFill>
              </a:rPr>
              <a:t>'1972-02-13'</a:t>
            </a:r>
            <a:r>
              <a:rPr lang="sv-SE" dirty="0"/>
              <a:t>],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age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30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'2002-02-13'</a:t>
            </a:r>
            <a:r>
              <a:rPr lang="sv-SE" dirty="0"/>
              <a:t>], 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birth date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'1972-02-13'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'1972-02-13'</a:t>
            </a:r>
            <a:r>
              <a:rPr lang="sv-SE" dirty="0"/>
              <a:t>];</a:t>
            </a:r>
          </a:p>
          <a:p>
            <a:endParaRPr lang="sv-SE" dirty="0"/>
          </a:p>
          <a:p>
            <a:r>
              <a:rPr lang="sv-SE" b="1" dirty="0"/>
              <a:t>add posit </a:t>
            </a:r>
            <a:r>
              <a:rPr lang="sv-SE" dirty="0"/>
              <a:t>+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"Lars Roenbaeck"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'2004-07-01'</a:t>
            </a:r>
            <a:r>
              <a:rPr lang="sv-SE" dirty="0"/>
              <a:t>];  </a:t>
            </a:r>
          </a:p>
          <a:p>
            <a:r>
              <a:rPr lang="sv-SE" b="1" dirty="0"/>
              <a:t>add posit 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p1</a:t>
            </a:r>
            <a:r>
              <a:rPr lang="sv-SE" dirty="0"/>
              <a:t>, </a:t>
            </a:r>
            <a:r>
              <a:rPr lang="sv-SE" i="1" dirty="0"/>
              <a:t>posit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ascertains</a:t>
            </a:r>
            <a:r>
              <a:rPr lang="sv-SE" dirty="0"/>
              <a:t>)},   </a:t>
            </a:r>
            <a:r>
              <a:rPr lang="sv-SE" dirty="0">
                <a:solidFill>
                  <a:srgbClr val="586E77"/>
                </a:solidFill>
              </a:rPr>
              <a:t>100%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@NOW</a:t>
            </a:r>
            <a:r>
              <a:rPr lang="sv-SE" dirty="0"/>
              <a:t>], </a:t>
            </a:r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p2</a:t>
            </a:r>
            <a:r>
              <a:rPr lang="sv-SE" dirty="0"/>
              <a:t>, </a:t>
            </a:r>
            <a:r>
              <a:rPr lang="sv-SE" i="1" dirty="0"/>
              <a:t>posit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ascertains</a:t>
            </a:r>
            <a:r>
              <a:rPr lang="sv-SE" dirty="0"/>
              <a:t>)},  </a:t>
            </a:r>
            <a:r>
              <a:rPr lang="sv-SE" dirty="0">
                <a:solidFill>
                  <a:srgbClr val="586E77"/>
                </a:solidFill>
              </a:rPr>
              <a:t>-100%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@NOW</a:t>
            </a:r>
            <a:r>
              <a:rPr lang="sv-SE" dirty="0"/>
              <a:t>];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add posit </a:t>
            </a:r>
          </a:p>
          <a:p>
            <a:r>
              <a:rPr lang="sv-SE" b="1" dirty="0"/>
              <a:t>   </a:t>
            </a:r>
            <a:r>
              <a:rPr lang="sv-SE" dirty="0"/>
              <a:t>[{(+</a:t>
            </a:r>
            <a:r>
              <a:rPr lang="sv-SE" b="1" dirty="0">
                <a:solidFill>
                  <a:srgbClr val="0070C0"/>
                </a:solidFill>
              </a:rPr>
              <a:t>c</a:t>
            </a:r>
            <a:r>
              <a:rPr lang="sv-SE" dirty="0"/>
              <a:t>, </a:t>
            </a:r>
            <a:r>
              <a:rPr lang="sv-SE" i="1" dirty="0"/>
              <a:t>name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"Person"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@NOW</a:t>
            </a:r>
            <a:r>
              <a:rPr lang="sv-SE" dirty="0"/>
              <a:t>],</a:t>
            </a:r>
            <a:endParaRPr lang="sv-SE" b="1" dirty="0"/>
          </a:p>
          <a:p>
            <a:r>
              <a:rPr lang="sv-SE" dirty="0"/>
              <a:t>   [{(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thing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c</a:t>
            </a:r>
            <a:r>
              <a:rPr lang="sv-SE" dirty="0"/>
              <a:t>, </a:t>
            </a:r>
            <a:r>
              <a:rPr lang="sv-SE" i="1" dirty="0"/>
              <a:t>class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"belongs"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'1972-02-13'</a:t>
            </a:r>
            <a:r>
              <a:rPr lang="sv-SE" dirty="0"/>
              <a:t>];</a:t>
            </a:r>
          </a:p>
          <a:p>
            <a:r>
              <a:rPr lang="sv-SE" dirty="0"/>
              <a:t>   </a:t>
            </a:r>
            <a:endParaRPr lang="en-S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17F240-915C-E854-4B54-129CC84BDA06}"/>
              </a:ext>
            </a:extLst>
          </p:cNvPr>
          <p:cNvCxnSpPr>
            <a:cxnSpLocks/>
          </p:cNvCxnSpPr>
          <p:nvPr/>
        </p:nvCxnSpPr>
        <p:spPr>
          <a:xfrm>
            <a:off x="1669143" y="5339734"/>
            <a:ext cx="50255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3E932A-9344-86C7-F462-DBC3C85F376E}"/>
              </a:ext>
            </a:extLst>
          </p:cNvPr>
          <p:cNvCxnSpPr>
            <a:cxnSpLocks/>
          </p:cNvCxnSpPr>
          <p:nvPr/>
        </p:nvCxnSpPr>
        <p:spPr>
          <a:xfrm>
            <a:off x="2667000" y="3980834"/>
            <a:ext cx="93181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E99989-5BE4-AD6A-A17B-4698DF848BA1}"/>
              </a:ext>
            </a:extLst>
          </p:cNvPr>
          <p:cNvSpPr txBox="1"/>
          <p:nvPr/>
        </p:nvSpPr>
        <p:spPr>
          <a:xfrm>
            <a:off x="1743891" y="4026554"/>
            <a:ext cx="1219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reserved roles</a:t>
            </a:r>
            <a:endParaRPr lang="en-SE" sz="14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E526C-259D-A2C1-4E05-538D45F8A2B0}"/>
              </a:ext>
            </a:extLst>
          </p:cNvPr>
          <p:cNvSpPr txBox="1"/>
          <p:nvPr/>
        </p:nvSpPr>
        <p:spPr>
          <a:xfrm>
            <a:off x="5655885" y="3456227"/>
            <a:ext cx="230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assertions (metadata)</a:t>
            </a:r>
            <a:endParaRPr lang="en-SE" dirty="0">
              <a:solidFill>
                <a:schemeClr val="accent6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5A36F-EA65-34EA-BF3E-DFCC46A511BF}"/>
              </a:ext>
            </a:extLst>
          </p:cNvPr>
          <p:cNvCxnSpPr>
            <a:cxnSpLocks/>
          </p:cNvCxnSpPr>
          <p:nvPr/>
        </p:nvCxnSpPr>
        <p:spPr>
          <a:xfrm>
            <a:off x="5584371" y="3386168"/>
            <a:ext cx="0" cy="58813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9EED2C-8205-49FC-7CE6-61824E34C4A9}"/>
              </a:ext>
            </a:extLst>
          </p:cNvPr>
          <p:cNvCxnSpPr>
            <a:cxnSpLocks/>
          </p:cNvCxnSpPr>
          <p:nvPr/>
        </p:nvCxnSpPr>
        <p:spPr>
          <a:xfrm>
            <a:off x="2589893" y="5339734"/>
            <a:ext cx="50255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844F8A-0306-B847-6C32-C40DF28694AF}"/>
              </a:ext>
            </a:extLst>
          </p:cNvPr>
          <p:cNvCxnSpPr>
            <a:cxnSpLocks/>
          </p:cNvCxnSpPr>
          <p:nvPr/>
        </p:nvCxnSpPr>
        <p:spPr>
          <a:xfrm>
            <a:off x="1548493" y="3986387"/>
            <a:ext cx="50255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4385C4-6B93-2151-32A6-358242BA3AC7}"/>
              </a:ext>
            </a:extLst>
          </p:cNvPr>
          <p:cNvSpPr txBox="1"/>
          <p:nvPr/>
        </p:nvSpPr>
        <p:spPr>
          <a:xfrm>
            <a:off x="1743891" y="5386107"/>
            <a:ext cx="1219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reserved roles</a:t>
            </a:r>
            <a:endParaRPr lang="en-SE" sz="14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63780-CA21-75AF-1B0E-1F1D626C9AF6}"/>
              </a:ext>
            </a:extLst>
          </p:cNvPr>
          <p:cNvSpPr txBox="1"/>
          <p:nvPr/>
        </p:nvSpPr>
        <p:spPr>
          <a:xfrm>
            <a:off x="5878134" y="4764327"/>
            <a:ext cx="44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classification (peridata, i.e. peripheral data)</a:t>
            </a:r>
            <a:endParaRPr lang="en-SE" dirty="0">
              <a:solidFill>
                <a:schemeClr val="accent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751484-A48A-94FB-E5F0-C2459CA4F98F}"/>
              </a:ext>
            </a:extLst>
          </p:cNvPr>
          <p:cNvCxnSpPr>
            <a:cxnSpLocks/>
          </p:cNvCxnSpPr>
          <p:nvPr/>
        </p:nvCxnSpPr>
        <p:spPr>
          <a:xfrm>
            <a:off x="5806621" y="4694268"/>
            <a:ext cx="0" cy="58813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653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0EBD308-39F5-598D-5942-C6092936D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8"/>
          <a:stretch/>
        </p:blipFill>
        <p:spPr>
          <a:xfrm>
            <a:off x="1052512" y="1884146"/>
            <a:ext cx="10086975" cy="30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0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BDDEA-AC66-2EDA-560B-BD86B5BCDFB9}"/>
              </a:ext>
            </a:extLst>
          </p:cNvPr>
          <p:cNvSpPr txBox="1"/>
          <p:nvPr/>
        </p:nvSpPr>
        <p:spPr>
          <a:xfrm>
            <a:off x="762000" y="841513"/>
            <a:ext cx="56092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search</a:t>
            </a:r>
            <a:r>
              <a:rPr lang="en-US" dirty="0"/>
              <a:t> </a:t>
            </a:r>
          </a:p>
          <a:p>
            <a:r>
              <a:rPr lang="en-US" dirty="0"/>
              <a:t>    [{(</a:t>
            </a:r>
            <a:r>
              <a:rPr lang="en-US" b="1" dirty="0" err="1">
                <a:solidFill>
                  <a:srgbClr val="0070C0"/>
                </a:solidFill>
              </a:rPr>
              <a:t>idw</a:t>
            </a:r>
            <a:r>
              <a:rPr lang="en-US" dirty="0"/>
              <a:t>, </a:t>
            </a:r>
            <a:r>
              <a:rPr lang="en-US" i="1" dirty="0"/>
              <a:t>wife</a:t>
            </a:r>
            <a:r>
              <a:rPr lang="en-US" dirty="0"/>
              <a:t>), (*, </a:t>
            </a:r>
            <a:r>
              <a:rPr lang="en-US" i="1" dirty="0"/>
              <a:t>husband</a:t>
            </a:r>
            <a:r>
              <a:rPr lang="en-US" dirty="0"/>
              <a:t>)}, </a:t>
            </a:r>
            <a:r>
              <a:rPr lang="en-US" dirty="0">
                <a:solidFill>
                  <a:srgbClr val="586E77"/>
                </a:solidFill>
              </a:rPr>
              <a:t>"married"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] </a:t>
            </a:r>
            <a:r>
              <a:rPr lang="en-US" b="1" dirty="0"/>
              <a:t>as of </a:t>
            </a:r>
            <a:r>
              <a:rPr lang="en-US" dirty="0">
                <a:solidFill>
                  <a:srgbClr val="00B0F0"/>
                </a:solidFill>
              </a:rPr>
              <a:t>@NOW</a:t>
            </a:r>
            <a:r>
              <a:rPr lang="en-US" dirty="0"/>
              <a:t>,</a:t>
            </a:r>
          </a:p>
          <a:p>
            <a:r>
              <a:rPr lang="en-US" dirty="0"/>
              <a:t>    [{(</a:t>
            </a:r>
            <a:r>
              <a:rPr lang="en-US" b="1" dirty="0" err="1">
                <a:solidFill>
                  <a:srgbClr val="0070C0"/>
                </a:solidFill>
              </a:rPr>
              <a:t>idw</a:t>
            </a:r>
            <a:r>
              <a:rPr lang="en-US" dirty="0"/>
              <a:t>, </a:t>
            </a:r>
            <a:r>
              <a:rPr lang="en-US" i="1" dirty="0"/>
              <a:t>name</a:t>
            </a:r>
            <a:r>
              <a:rPr lang="en-US" dirty="0"/>
              <a:t>)}, </a:t>
            </a:r>
            <a:r>
              <a:rPr lang="en-US" b="1" dirty="0">
                <a:solidFill>
                  <a:srgbClr val="0070C0"/>
                </a:solidFill>
              </a:rPr>
              <a:t>w</a:t>
            </a:r>
            <a:r>
              <a:rPr lang="en-US" dirty="0"/>
              <a:t>, *] </a:t>
            </a:r>
            <a:r>
              <a:rPr lang="en-US" b="1" dirty="0"/>
              <a:t>as of </a:t>
            </a:r>
            <a:r>
              <a:rPr lang="en-US" dirty="0">
                <a:solidFill>
                  <a:srgbClr val="00B0F0"/>
                </a:solidFill>
              </a:rPr>
              <a:t>t</a:t>
            </a:r>
          </a:p>
          <a:p>
            <a:r>
              <a:rPr lang="en-US" b="1" dirty="0"/>
              <a:t>where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 &gt;= </a:t>
            </a:r>
            <a:r>
              <a:rPr lang="en-US" dirty="0">
                <a:solidFill>
                  <a:srgbClr val="00B0F0"/>
                </a:solidFill>
              </a:rPr>
              <a:t>'2001-01-01'</a:t>
            </a:r>
          </a:p>
          <a:p>
            <a:r>
              <a:rPr lang="en-US" b="1" dirty="0"/>
              <a:t>aggregate</a:t>
            </a:r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w</a:t>
            </a:r>
            <a:r>
              <a:rPr lang="en-US" dirty="0"/>
              <a:t> { </a:t>
            </a:r>
            <a:r>
              <a:rPr lang="en-US" b="1" dirty="0" err="1">
                <a:solidFill>
                  <a:srgbClr val="0070C0"/>
                </a:solidFill>
              </a:rPr>
              <a:t>number_of_wives_with_name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= count(</a:t>
            </a:r>
            <a:r>
              <a:rPr lang="en-US" b="1" dirty="0" err="1">
                <a:solidFill>
                  <a:srgbClr val="0070C0"/>
                </a:solidFill>
              </a:rPr>
              <a:t>idw</a:t>
            </a:r>
            <a:r>
              <a:rPr lang="en-US" dirty="0"/>
              <a:t>) }</a:t>
            </a:r>
          </a:p>
          <a:p>
            <a:r>
              <a:rPr lang="en-US" b="1" dirty="0"/>
              <a:t>return</a:t>
            </a:r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b="1" dirty="0">
                <a:solidFill>
                  <a:srgbClr val="0070C0"/>
                </a:solidFill>
              </a:rPr>
              <a:t>w</a:t>
            </a:r>
            <a:r>
              <a:rPr lang="en-US" dirty="0"/>
              <a:t>,</a:t>
            </a:r>
          </a:p>
          <a:p>
            <a:r>
              <a:rPr lang="en-US" dirty="0"/>
              <a:t>    </a:t>
            </a:r>
            <a:r>
              <a:rPr lang="en-US" b="1" dirty="0" err="1">
                <a:solidFill>
                  <a:srgbClr val="0070C0"/>
                </a:solidFill>
              </a:rPr>
              <a:t>number_of_wives_with_name</a:t>
            </a:r>
            <a:r>
              <a:rPr lang="en-US" dirty="0"/>
              <a:t>;</a:t>
            </a:r>
            <a:endParaRPr lang="en-SE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E917F3E-2C84-9C95-4B4D-BDBD19BAF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8594" r="72679" b="12606"/>
          <a:stretch/>
        </p:blipFill>
        <p:spPr>
          <a:xfrm>
            <a:off x="9268531" y="4003766"/>
            <a:ext cx="1606297" cy="2005149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3FB6EFC-C484-3FF1-BD28-F3D40CF23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5" t="15816" r="39143" b="28815"/>
          <a:stretch/>
        </p:blipFill>
        <p:spPr>
          <a:xfrm>
            <a:off x="7942690" y="2139443"/>
            <a:ext cx="2242537" cy="18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67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F68347-2B86-39F9-9B1A-BD0E17353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73043"/>
              </p:ext>
            </p:extLst>
          </p:nvPr>
        </p:nvGraphicFramePr>
        <p:xfrm>
          <a:off x="1683612" y="608507"/>
          <a:ext cx="8824776" cy="4255633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57694961"/>
                    </a:ext>
                  </a:extLst>
                </a:gridCol>
                <a:gridCol w="1485110">
                  <a:extLst>
                    <a:ext uri="{9D8B030D-6E8A-4147-A177-3AD203B41FA5}">
                      <a16:colId xmlns:a16="http://schemas.microsoft.com/office/drawing/2014/main" val="2170024067"/>
                    </a:ext>
                  </a:extLst>
                </a:gridCol>
                <a:gridCol w="1575590">
                  <a:extLst>
                    <a:ext uri="{9D8B030D-6E8A-4147-A177-3AD203B41FA5}">
                      <a16:colId xmlns:a16="http://schemas.microsoft.com/office/drawing/2014/main" val="3339457921"/>
                    </a:ext>
                  </a:extLst>
                </a:gridCol>
                <a:gridCol w="4036876">
                  <a:extLst>
                    <a:ext uri="{9D8B030D-6E8A-4147-A177-3AD203B41FA5}">
                      <a16:colId xmlns:a16="http://schemas.microsoft.com/office/drawing/2014/main" val="785183092"/>
                    </a:ext>
                  </a:extLst>
                </a:gridCol>
              </a:tblGrid>
              <a:tr h="282302">
                <a:tc>
                  <a:txBody>
                    <a:bodyPr/>
                    <a:lstStyle/>
                    <a:p>
                      <a:r>
                        <a:rPr lang="sv-SE" sz="1400" b="1" dirty="0">
                          <a:effectLst/>
                        </a:rPr>
                        <a:t>Peril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>
                          <a:effectLst/>
                        </a:rPr>
                        <a:t>bareclad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>
                          <a:effectLst/>
                        </a:rPr>
                        <a:t>relational database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What do you mean by that?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366944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Boundaries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🤝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E" sz="1400" dirty="0">
                          <a:effectLst/>
                        </a:rPr>
                        <a:t>🤝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Where a thing begins and ends.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839733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Vocabulary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🤝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🤝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What words we use to talk about things.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25593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Classification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✔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🤝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How we categorize things that have similarities.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272198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Intrinsics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✔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🤝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How values are represented (data types).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57072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Uncertainty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✔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🤝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How certain we are of the statements we have.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211231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Imprecision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E" sz="1400" dirty="0">
                          <a:effectLst/>
                        </a:rPr>
                        <a:t>🕘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✔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Data types that can store imprecise values.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03499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Identification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E" sz="1400" dirty="0">
                          <a:effectLst/>
                        </a:rPr>
                        <a:t>🕘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❌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Search criteria for recollecting a thing.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113625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Evolution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✔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❌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Everything can change over time.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007194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Fallibility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✔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❌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Corrections may need to be made.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948826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Negation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✔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❌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Talking about the opposite of a statement.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78816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Relativity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✔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E" sz="1400">
                          <a:effectLst/>
                        </a:rPr>
                        <a:t>❌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Conflicting opinions are not unheard of.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681758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Evaluation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⚠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⚠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 value is subjectively determined on the way in.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283675"/>
                  </a:ext>
                </a:extLst>
              </a:tr>
              <a:tr h="303405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</a:rPr>
                        <a:t>Interpolation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⚠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⚠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 value is subjectively experienced on its way out.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336626"/>
                  </a:ext>
                </a:extLst>
              </a:tr>
              <a:tr h="282302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Insufficient context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⚠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SE" sz="1400" dirty="0">
                          <a:effectLst/>
                        </a:rPr>
                        <a:t>⚠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 situation can never be captured in its entirety.</a:t>
                      </a:r>
                    </a:p>
                  </a:txBody>
                  <a:tcPr marL="52729" marR="52729" marT="24336" marB="24336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4459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2CD8210-3423-77BD-51C2-DFE5F0353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87" y="5157660"/>
            <a:ext cx="41908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🤝 must be universally agreed upon</a:t>
            </a:r>
            <a:endParaRPr kumimoji="0" lang="en-SE" altLang="en-S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✔ </a:t>
            </a: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managed by the database engine</a:t>
            </a:r>
            <a:endParaRPr kumimoji="0" lang="en-SE" altLang="en-S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❌ not managed by the database engine</a:t>
            </a:r>
            <a:endParaRPr kumimoji="0" lang="en-SE" altLang="en-S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⚠ </a:t>
            </a: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cannot be managed by a database engine</a:t>
            </a:r>
            <a:endParaRPr kumimoji="0" lang="en-SE" altLang="en-S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🕘 upcoming feature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07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30BE37-A1BC-A696-7915-516AD862A1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111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07A84-6F14-818A-AB57-154FB66B5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5" r="1158"/>
          <a:stretch/>
        </p:blipFill>
        <p:spPr>
          <a:xfrm>
            <a:off x="1468705" y="103031"/>
            <a:ext cx="9254588" cy="66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74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F7CE28F-0942-E86F-CC0D-48A6D11E3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/>
        </p:blipFill>
        <p:spPr>
          <a:xfrm>
            <a:off x="1052512" y="1881419"/>
            <a:ext cx="10086975" cy="30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E5D4180-33E8-9F43-A9C3-E08AB55D1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8"/>
          <a:stretch/>
        </p:blipFill>
        <p:spPr>
          <a:xfrm>
            <a:off x="1052512" y="1884146"/>
            <a:ext cx="10086975" cy="30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862FF68-DA74-DBEE-4E0C-B3283E8B0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8"/>
          <a:stretch/>
        </p:blipFill>
        <p:spPr>
          <a:xfrm>
            <a:off x="1052512" y="1884146"/>
            <a:ext cx="10086975" cy="30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8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223C135-0505-AD14-988A-E223F781C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3"/>
          <a:stretch/>
        </p:blipFill>
        <p:spPr>
          <a:xfrm>
            <a:off x="1052512" y="1882042"/>
            <a:ext cx="10086975" cy="30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1F190-1CC8-7D84-B4C0-914F0F7F0B6D}"/>
              </a:ext>
            </a:extLst>
          </p:cNvPr>
          <p:cNvSpPr txBox="1"/>
          <p:nvPr/>
        </p:nvSpPr>
        <p:spPr>
          <a:xfrm>
            <a:off x="1641475" y="3244334"/>
            <a:ext cx="890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</a:rPr>
              <a:t>posit_thing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thing_x</a:t>
            </a:r>
            <a:r>
              <a:rPr lang="sv-SE" dirty="0"/>
              <a:t>, </a:t>
            </a:r>
            <a:r>
              <a:rPr lang="sv-SE" i="1" dirty="0"/>
              <a:t>role_1</a:t>
            </a:r>
            <a:r>
              <a:rPr lang="sv-SE" dirty="0"/>
              <a:t>), ..., (</a:t>
            </a:r>
            <a:r>
              <a:rPr lang="sv-SE" b="1" dirty="0">
                <a:solidFill>
                  <a:srgbClr val="0070C0"/>
                </a:solidFill>
              </a:rPr>
              <a:t>thing_y</a:t>
            </a:r>
            <a:r>
              <a:rPr lang="sv-SE" dirty="0"/>
              <a:t>, </a:t>
            </a:r>
            <a:r>
              <a:rPr lang="sv-SE" i="1" dirty="0"/>
              <a:t>role_n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some kind of value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timepoint</a:t>
            </a:r>
            <a:r>
              <a:rPr lang="sv-SE" dirty="0"/>
              <a:t>]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18205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1F190-1CC8-7D84-B4C0-914F0F7F0B6D}"/>
              </a:ext>
            </a:extLst>
          </p:cNvPr>
          <p:cNvSpPr txBox="1"/>
          <p:nvPr/>
        </p:nvSpPr>
        <p:spPr>
          <a:xfrm>
            <a:off x="1641475" y="3244334"/>
            <a:ext cx="890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</a:rPr>
              <a:t>posit_thing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thing_x</a:t>
            </a:r>
            <a:r>
              <a:rPr lang="sv-SE" dirty="0"/>
              <a:t>, </a:t>
            </a:r>
            <a:r>
              <a:rPr lang="sv-SE" i="1" dirty="0"/>
              <a:t>role_1</a:t>
            </a:r>
            <a:r>
              <a:rPr lang="sv-SE" dirty="0"/>
              <a:t>), ..., (</a:t>
            </a:r>
            <a:r>
              <a:rPr lang="sv-SE" b="1" dirty="0">
                <a:solidFill>
                  <a:srgbClr val="0070C0"/>
                </a:solidFill>
              </a:rPr>
              <a:t>thing_y</a:t>
            </a:r>
            <a:r>
              <a:rPr lang="sv-SE" dirty="0"/>
              <a:t>, </a:t>
            </a:r>
            <a:r>
              <a:rPr lang="sv-SE" i="1" dirty="0"/>
              <a:t>role_n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some kind of value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timepoint</a:t>
            </a:r>
            <a:r>
              <a:rPr lang="sv-SE" dirty="0"/>
              <a:t>]</a:t>
            </a:r>
            <a:endParaRPr lang="en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6B66D-F185-BD9A-75F8-2C34E7AEFECE}"/>
              </a:ext>
            </a:extLst>
          </p:cNvPr>
          <p:cNvSpPr txBox="1"/>
          <p:nvPr/>
        </p:nvSpPr>
        <p:spPr>
          <a:xfrm>
            <a:off x="4979764" y="2862424"/>
            <a:ext cx="223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posit – an atomic data piece</a:t>
            </a:r>
            <a:endParaRPr lang="en-S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29C1F-104D-7A0F-91D8-0C7BDF80CD14}"/>
              </a:ext>
            </a:extLst>
          </p:cNvPr>
          <p:cNvCxnSpPr>
            <a:cxnSpLocks/>
          </p:cNvCxnSpPr>
          <p:nvPr/>
        </p:nvCxnSpPr>
        <p:spPr>
          <a:xfrm>
            <a:off x="2235200" y="3207267"/>
            <a:ext cx="772795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77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1F190-1CC8-7D84-B4C0-914F0F7F0B6D}"/>
              </a:ext>
            </a:extLst>
          </p:cNvPr>
          <p:cNvSpPr txBox="1"/>
          <p:nvPr/>
        </p:nvSpPr>
        <p:spPr>
          <a:xfrm>
            <a:off x="1641475" y="3244334"/>
            <a:ext cx="890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</a:rPr>
              <a:t>posit_thing</a:t>
            </a:r>
            <a:r>
              <a:rPr lang="sv-SE" dirty="0"/>
              <a:t> [{(</a:t>
            </a:r>
            <a:r>
              <a:rPr lang="sv-SE" b="1" dirty="0">
                <a:solidFill>
                  <a:srgbClr val="0070C0"/>
                </a:solidFill>
              </a:rPr>
              <a:t>thing_x</a:t>
            </a:r>
            <a:r>
              <a:rPr lang="sv-SE" dirty="0"/>
              <a:t>, </a:t>
            </a:r>
            <a:r>
              <a:rPr lang="sv-SE" i="1" dirty="0"/>
              <a:t>role_1</a:t>
            </a:r>
            <a:r>
              <a:rPr lang="sv-SE" dirty="0"/>
              <a:t>), ..., (</a:t>
            </a:r>
            <a:r>
              <a:rPr lang="sv-SE" b="1" dirty="0">
                <a:solidFill>
                  <a:srgbClr val="0070C0"/>
                </a:solidFill>
              </a:rPr>
              <a:t>thing_y</a:t>
            </a:r>
            <a:r>
              <a:rPr lang="sv-SE" dirty="0"/>
              <a:t>, </a:t>
            </a:r>
            <a:r>
              <a:rPr lang="sv-SE" i="1" dirty="0"/>
              <a:t>role_n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some kind of value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timepoint</a:t>
            </a:r>
            <a:r>
              <a:rPr lang="sv-SE" dirty="0"/>
              <a:t>]</a:t>
            </a:r>
            <a:endParaRPr lang="en-S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DF23CF-C871-FE23-AF6F-F77AECCB4574}"/>
              </a:ext>
            </a:extLst>
          </p:cNvPr>
          <p:cNvCxnSpPr/>
          <p:nvPr/>
        </p:nvCxnSpPr>
        <p:spPr>
          <a:xfrm>
            <a:off x="3467100" y="3194051"/>
            <a:ext cx="1498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F0FEBD-B1AB-96AE-0B6E-B604D9E1D8EB}"/>
              </a:ext>
            </a:extLst>
          </p:cNvPr>
          <p:cNvCxnSpPr/>
          <p:nvPr/>
        </p:nvCxnSpPr>
        <p:spPr>
          <a:xfrm>
            <a:off x="5435110" y="3200401"/>
            <a:ext cx="1498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05A8AD7-61D9-1A20-C6A6-C3CFE65A5812}"/>
              </a:ext>
            </a:extLst>
          </p:cNvPr>
          <p:cNvSpPr txBox="1"/>
          <p:nvPr/>
        </p:nvSpPr>
        <p:spPr>
          <a:xfrm>
            <a:off x="3695488" y="2886273"/>
            <a:ext cx="1041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appearance</a:t>
            </a:r>
            <a:endParaRPr lang="en-SE" sz="140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5BE09-B9A9-7B6E-C21D-45193754667E}"/>
              </a:ext>
            </a:extLst>
          </p:cNvPr>
          <p:cNvSpPr txBox="1"/>
          <p:nvPr/>
        </p:nvSpPr>
        <p:spPr>
          <a:xfrm>
            <a:off x="5663498" y="2892623"/>
            <a:ext cx="1041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appearance</a:t>
            </a:r>
            <a:endParaRPr lang="en-SE" sz="1400" dirty="0">
              <a:solidFill>
                <a:srgbClr val="FFC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481A4-7D86-C672-B883-B720D134A7FE}"/>
              </a:ext>
            </a:extLst>
          </p:cNvPr>
          <p:cNvCxnSpPr>
            <a:cxnSpLocks/>
          </p:cNvCxnSpPr>
          <p:nvPr/>
        </p:nvCxnSpPr>
        <p:spPr>
          <a:xfrm>
            <a:off x="3416300" y="3715205"/>
            <a:ext cx="3606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035820-5110-0695-C918-DE9422A22EBF}"/>
              </a:ext>
            </a:extLst>
          </p:cNvPr>
          <p:cNvSpPr txBox="1"/>
          <p:nvPr/>
        </p:nvSpPr>
        <p:spPr>
          <a:xfrm>
            <a:off x="4568624" y="3715205"/>
            <a:ext cx="1302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appearance set</a:t>
            </a:r>
            <a:endParaRPr lang="en-SE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7CB3EE-1D42-DCA6-0F8B-8D363822D320}"/>
              </a:ext>
            </a:extLst>
          </p:cNvPr>
          <p:cNvCxnSpPr/>
          <p:nvPr/>
        </p:nvCxnSpPr>
        <p:spPr>
          <a:xfrm>
            <a:off x="8064222" y="2432050"/>
            <a:ext cx="0" cy="768350"/>
          </a:xfrm>
          <a:prstGeom prst="straightConnector1">
            <a:avLst/>
          </a:prstGeom>
          <a:ln>
            <a:solidFill>
              <a:srgbClr val="586E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B16B5E-6DB4-26EB-A70F-C85DA2261740}"/>
              </a:ext>
            </a:extLst>
          </p:cNvPr>
          <p:cNvSpPr txBox="1"/>
          <p:nvPr/>
        </p:nvSpPr>
        <p:spPr>
          <a:xfrm>
            <a:off x="7388107" y="2073472"/>
            <a:ext cx="1352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86E77"/>
                </a:solidFill>
              </a:rPr>
              <a:t>appearing value</a:t>
            </a:r>
            <a:endParaRPr lang="en-SE" sz="1400" dirty="0">
              <a:solidFill>
                <a:srgbClr val="586E77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5A64B5-1B0F-3A2E-42D9-F7590CE176A3}"/>
              </a:ext>
            </a:extLst>
          </p:cNvPr>
          <p:cNvCxnSpPr>
            <a:cxnSpLocks/>
          </p:cNvCxnSpPr>
          <p:nvPr/>
        </p:nvCxnSpPr>
        <p:spPr>
          <a:xfrm flipV="1">
            <a:off x="9448800" y="3663950"/>
            <a:ext cx="0" cy="76835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8C3BE6A-C52E-35CD-3B60-F7B57178C4C6}"/>
              </a:ext>
            </a:extLst>
          </p:cNvPr>
          <p:cNvSpPr txBox="1"/>
          <p:nvPr/>
        </p:nvSpPr>
        <p:spPr>
          <a:xfrm>
            <a:off x="8740337" y="4432300"/>
            <a:ext cx="1416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appearance time</a:t>
            </a:r>
            <a:endParaRPr lang="en-SE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3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1F190-1CC8-7D84-B4C0-914F0F7F0B6D}"/>
              </a:ext>
            </a:extLst>
          </p:cNvPr>
          <p:cNvSpPr txBox="1"/>
          <p:nvPr/>
        </p:nvSpPr>
        <p:spPr>
          <a:xfrm>
            <a:off x="3290093" y="3244334"/>
            <a:ext cx="5611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</a:rPr>
              <a:t>p1 </a:t>
            </a:r>
            <a:r>
              <a:rPr lang="sv-SE" dirty="0"/>
              <a:t>[{(</a:t>
            </a:r>
            <a:r>
              <a:rPr lang="sv-SE" b="1" dirty="0">
                <a:solidFill>
                  <a:srgbClr val="0070C0"/>
                </a:solidFill>
              </a:rPr>
              <a:t>idh</a:t>
            </a:r>
            <a:r>
              <a:rPr lang="sv-SE" dirty="0"/>
              <a:t>, </a:t>
            </a:r>
            <a:r>
              <a:rPr lang="sv-SE" i="1" dirty="0"/>
              <a:t>husband</a:t>
            </a:r>
            <a:r>
              <a:rPr lang="sv-SE" dirty="0"/>
              <a:t>), (</a:t>
            </a:r>
            <a:r>
              <a:rPr lang="sv-SE" b="1" dirty="0">
                <a:solidFill>
                  <a:srgbClr val="0070C0"/>
                </a:solidFill>
              </a:rPr>
              <a:t>idw</a:t>
            </a:r>
            <a:r>
              <a:rPr lang="sv-SE" dirty="0"/>
              <a:t>, </a:t>
            </a:r>
            <a:r>
              <a:rPr lang="sv-SE" i="1" dirty="0"/>
              <a:t>wife</a:t>
            </a:r>
            <a:r>
              <a:rPr lang="sv-SE" dirty="0"/>
              <a:t>)}, </a:t>
            </a:r>
            <a:r>
              <a:rPr lang="sv-SE" dirty="0">
                <a:solidFill>
                  <a:srgbClr val="586E77"/>
                </a:solidFill>
              </a:rPr>
              <a:t>"married"</a:t>
            </a:r>
            <a:r>
              <a:rPr lang="sv-SE" dirty="0"/>
              <a:t>, </a:t>
            </a:r>
            <a:r>
              <a:rPr lang="sv-SE" dirty="0">
                <a:solidFill>
                  <a:srgbClr val="00B0F0"/>
                </a:solidFill>
              </a:rPr>
              <a:t>'2004-06-19'</a:t>
            </a:r>
            <a:r>
              <a:rPr lang="sv-SE" dirty="0"/>
              <a:t>]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5397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8434</TotalTime>
  <Words>1814</Words>
  <Application>Microsoft Office PowerPoint</Application>
  <PresentationFormat>Widescreen</PresentationFormat>
  <Paragraphs>258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Rönnbäck</dc:creator>
  <cp:lastModifiedBy>Lars Rönnbäck</cp:lastModifiedBy>
  <cp:revision>1</cp:revision>
  <dcterms:created xsi:type="dcterms:W3CDTF">2022-05-15T08:06:31Z</dcterms:created>
  <dcterms:modified xsi:type="dcterms:W3CDTF">2022-06-01T09:13:14Z</dcterms:modified>
</cp:coreProperties>
</file>